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BAEE7-6A10-4A82-BEDD-6EADA1D33463}" type="datetimeFigureOut">
              <a:rPr lang="tr-TR" smtClean="0"/>
              <a:pPr/>
              <a:t>19.05.2016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0F4C4-C7BC-477B-BF88-710E3642D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0F4C4-C7BC-477B-BF88-710E3642D365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01D95FE-66A1-494B-96CF-1BE5BBB289B9}" type="datetimeFigureOut">
              <a:rPr lang="tr-TR" smtClean="0"/>
              <a:pPr/>
              <a:t>19.05.2016</a:t>
            </a:fld>
            <a:endParaRPr lang="tr-TR" dirty="0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B428E92-8CC7-4A36-A77F-A0FE66F2D84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DİKDÖTGENLER PRİZMASI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g7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2438400" cy="3273552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2987824" y="620688"/>
            <a:ext cx="56166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Dikdörtgenler prizmasının her yüzeyi </a:t>
            </a:r>
            <a:r>
              <a:rPr lang="tr-TR" u="sng" dirty="0" smtClean="0"/>
              <a:t>farklı </a:t>
            </a:r>
            <a:r>
              <a:rPr lang="tr-TR" dirty="0" smtClean="0"/>
              <a:t>dikdörtgenlerden oluşur.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sz="2800" dirty="0" smtClean="0">
                <a:solidFill>
                  <a:srgbClr val="FF0000"/>
                </a:solidFill>
              </a:rPr>
              <a:t>HACİM=</a:t>
            </a:r>
            <a:r>
              <a:rPr lang="tr-TR" sz="2800" dirty="0" smtClean="0"/>
              <a:t>Taban alanı.Yükseklik</a:t>
            </a:r>
          </a:p>
          <a:p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tr-TR" sz="2800" dirty="0" smtClean="0">
                <a:solidFill>
                  <a:srgbClr val="FF0000"/>
                </a:solidFill>
              </a:rPr>
              <a:t>         =</a:t>
            </a:r>
            <a:r>
              <a:rPr lang="tr-TR" sz="2800" dirty="0" smtClean="0"/>
              <a:t>En.Boy.Yükseklik</a:t>
            </a:r>
          </a:p>
          <a:p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www.erguven.net-Slayt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332656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HACİM H VEYA V İLE GÖSTERİLİR</a:t>
            </a:r>
            <a:endParaRPr lang="tr-TR" sz="3600" dirty="0"/>
          </a:p>
        </p:txBody>
      </p:sp>
      <p:pic>
        <p:nvPicPr>
          <p:cNvPr id="3" name="2 Resim" descr="7-KUpUn_Hacminin_Hesaplanmasi_cozUmlU_Sor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76656" y="4797152"/>
            <a:ext cx="83664" cy="72008"/>
          </a:xfrm>
          <a:prstGeom prst="rect">
            <a:avLst/>
          </a:prstGeom>
        </p:spPr>
      </p:pic>
      <p:pic>
        <p:nvPicPr>
          <p:cNvPr id="6" name="5 Resim" descr="iuuq_NV_00fhjujncjmhjtj_SL_dpn0xq_NK_dpoufou0vqmpbet0312201_2NU_0qsj_AP_nbmbso_SK_ibdjn_SK_iftbcj22_SL_kqh.jpg"/>
          <p:cNvPicPr>
            <a:picLocks noChangeAspect="1"/>
          </p:cNvPicPr>
          <p:nvPr/>
        </p:nvPicPr>
        <p:blipFill>
          <a:blip r:embed="rId4" cstate="print"/>
          <a:srcRect l="-81" b="40969"/>
          <a:stretch>
            <a:fillRect/>
          </a:stretch>
        </p:blipFill>
        <p:spPr>
          <a:xfrm>
            <a:off x="539552" y="1268760"/>
            <a:ext cx="3021880" cy="3294881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3779912" y="1772816"/>
            <a:ext cx="57606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/>
              <a:t>!</a:t>
            </a:r>
            <a:r>
              <a:rPr lang="tr-TR" sz="4800" dirty="0" smtClean="0"/>
              <a:t>en.boy.yükseklik</a:t>
            </a:r>
            <a:endParaRPr lang="tr-TR" sz="8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slide_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Gülen Yüz"/>
          <p:cNvSpPr/>
          <p:nvPr/>
        </p:nvSpPr>
        <p:spPr>
          <a:xfrm>
            <a:off x="1763688" y="458112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6.sinif-hacim-olcme-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4664"/>
            <a:ext cx="4392488" cy="360040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5364088" y="764704"/>
            <a:ext cx="3779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Hacmi birim küplerden </a:t>
            </a:r>
            <a:r>
              <a:rPr lang="tr-TR" dirty="0" err="1" smtClean="0"/>
              <a:t>yararlanarakda</a:t>
            </a:r>
            <a:r>
              <a:rPr lang="tr-TR" dirty="0" smtClean="0"/>
              <a:t> bulabiliriz!!!! </a:t>
            </a:r>
            <a:endParaRPr lang="tr-TR" dirty="0"/>
          </a:p>
        </p:txBody>
      </p:sp>
      <p:sp>
        <p:nvSpPr>
          <p:cNvPr id="4" name="3 Gülen Yüz"/>
          <p:cNvSpPr/>
          <p:nvPr/>
        </p:nvSpPr>
        <p:spPr>
          <a:xfrm>
            <a:off x="6732240" y="386104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ynak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</TotalTime>
  <Words>30</Words>
  <PresentationFormat>Ekran Gösterisi (4:3)</PresentationFormat>
  <Paragraphs>12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Kalabalık</vt:lpstr>
      <vt:lpstr>DİKDÖTGENLER PRİZMASI</vt:lpstr>
      <vt:lpstr>Slayt 2</vt:lpstr>
      <vt:lpstr>Slayt 3</vt:lpstr>
      <vt:lpstr>Slayt 4</vt:lpstr>
      <vt:lpstr>Slayt 5</vt:lpstr>
      <vt:lpstr>Slayt 6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2016-05-16T19:21:31Z</dcterms:created>
  <dcterms:modified xsi:type="dcterms:W3CDTF">2016-05-19T03:22:05Z</dcterms:modified>
  <cp:category>www.sorubak.com</cp:category>
</cp:coreProperties>
</file>