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6"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Başlıksız Bölüm" id="{4B0688AC-385E-406D-B643-3E358B1ED8F8}">
          <p14:sldIdLst>
            <p14:sldId id="256"/>
            <p14:sldId id="257"/>
            <p14:sldId id="258"/>
            <p14:sldId id="259"/>
            <p14:sldId id="260"/>
            <p14:sldId id="261"/>
            <p14:sldId id="262"/>
            <p14:sldId id="263"/>
            <p14:sldId id="264"/>
            <p14:sldId id="26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62" autoAdjust="0"/>
  </p:normalViewPr>
  <p:slideViewPr>
    <p:cSldViewPr>
      <p:cViewPr>
        <p:scale>
          <a:sx n="107" d="100"/>
          <a:sy n="107" d="100"/>
        </p:scale>
        <p:origin x="-492" y="6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324CA7-F410-4895-B27D-342901F821E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029327C8-0EF9-4FDE-889C-4F7EECB5364F}">
      <dgm:prSet phldrT="[Metin]"/>
      <dgm:spPr/>
      <dgm:t>
        <a:bodyPr/>
        <a:lstStyle/>
        <a:p>
          <a:r>
            <a:rPr lang="tr-TR" dirty="0" smtClean="0"/>
            <a:t>YAZAN:ABDURRAHMAN DEMİR</a:t>
          </a:r>
          <a:endParaRPr lang="tr-TR" dirty="0"/>
        </a:p>
      </dgm:t>
    </dgm:pt>
    <dgm:pt modelId="{E1E59E22-014D-41EC-9786-B13FEC6BB7E2}" type="parTrans" cxnId="{B241964D-1409-4DF4-ABF2-E139C8C8FA8E}">
      <dgm:prSet/>
      <dgm:spPr/>
      <dgm:t>
        <a:bodyPr/>
        <a:lstStyle/>
        <a:p>
          <a:endParaRPr lang="tr-TR"/>
        </a:p>
      </dgm:t>
    </dgm:pt>
    <dgm:pt modelId="{07569966-EE93-4DBC-A04F-4A262BC3DC3A}" type="sibTrans" cxnId="{B241964D-1409-4DF4-ABF2-E139C8C8FA8E}">
      <dgm:prSet/>
      <dgm:spPr/>
      <dgm:t>
        <a:bodyPr/>
        <a:lstStyle/>
        <a:p>
          <a:endParaRPr lang="tr-TR"/>
        </a:p>
      </dgm:t>
    </dgm:pt>
    <dgm:pt modelId="{514089D9-9E7C-4005-B985-588375BFDE0D}">
      <dgm:prSet phldrT="[Metin]"/>
      <dgm:spPr/>
      <dgm:t>
        <a:bodyPr/>
        <a:lstStyle/>
        <a:p>
          <a:endParaRPr lang="tr-TR" dirty="0"/>
        </a:p>
      </dgm:t>
    </dgm:pt>
    <dgm:pt modelId="{434433AC-A1E0-4854-AD55-E99C93689D77}" type="parTrans" cxnId="{BD3C7659-8134-4F6F-8326-97A406E48283}">
      <dgm:prSet/>
      <dgm:spPr/>
      <dgm:t>
        <a:bodyPr/>
        <a:lstStyle/>
        <a:p>
          <a:endParaRPr lang="tr-TR"/>
        </a:p>
      </dgm:t>
    </dgm:pt>
    <dgm:pt modelId="{B6A460EB-C890-442C-8521-ABCE36EC390E}" type="sibTrans" cxnId="{BD3C7659-8134-4F6F-8326-97A406E48283}">
      <dgm:prSet/>
      <dgm:spPr/>
      <dgm:t>
        <a:bodyPr/>
        <a:lstStyle/>
        <a:p>
          <a:endParaRPr lang="tr-TR"/>
        </a:p>
      </dgm:t>
    </dgm:pt>
    <dgm:pt modelId="{47FFAAF1-08B6-48CE-889B-8DC2EEF0E972}">
      <dgm:prSet phldrT="[Metin]"/>
      <dgm:spPr/>
      <dgm:t>
        <a:bodyPr/>
        <a:lstStyle/>
        <a:p>
          <a:r>
            <a:rPr lang="tr-TR" smtClean="0"/>
            <a:t>ABDURRAHMAN </a:t>
          </a:r>
          <a:r>
            <a:rPr lang="tr-TR" dirty="0" smtClean="0"/>
            <a:t>DEMİR</a:t>
          </a:r>
          <a:endParaRPr lang="tr-TR" dirty="0"/>
        </a:p>
      </dgm:t>
    </dgm:pt>
    <dgm:pt modelId="{0DD8CD00-8CB3-4C3D-AC8A-F2B39229539A}" type="parTrans" cxnId="{C8A4582B-A1EB-48EB-8C34-29F15F3B2C31}">
      <dgm:prSet/>
      <dgm:spPr/>
      <dgm:t>
        <a:bodyPr/>
        <a:lstStyle/>
        <a:p>
          <a:endParaRPr lang="tr-TR"/>
        </a:p>
      </dgm:t>
    </dgm:pt>
    <dgm:pt modelId="{0FC280CD-B768-4D7A-8603-7AFF8545E4CD}" type="sibTrans" cxnId="{C8A4582B-A1EB-48EB-8C34-29F15F3B2C31}">
      <dgm:prSet/>
      <dgm:spPr/>
      <dgm:t>
        <a:bodyPr/>
        <a:lstStyle/>
        <a:p>
          <a:endParaRPr lang="tr-TR"/>
        </a:p>
      </dgm:t>
    </dgm:pt>
    <dgm:pt modelId="{CCC85DD8-3461-4FCD-8520-A3EA0B98B3C9}" type="pres">
      <dgm:prSet presAssocID="{2F324CA7-F410-4895-B27D-342901F821E6}" presName="linear" presStyleCnt="0">
        <dgm:presLayoutVars>
          <dgm:dir/>
          <dgm:animLvl val="lvl"/>
          <dgm:resizeHandles val="exact"/>
        </dgm:presLayoutVars>
      </dgm:prSet>
      <dgm:spPr/>
      <dgm:t>
        <a:bodyPr/>
        <a:lstStyle/>
        <a:p>
          <a:endParaRPr lang="tr-TR"/>
        </a:p>
      </dgm:t>
    </dgm:pt>
    <dgm:pt modelId="{F40F53F9-3920-44EE-B272-F81FC8B42687}" type="pres">
      <dgm:prSet presAssocID="{029327C8-0EF9-4FDE-889C-4F7EECB5364F}" presName="parentLin" presStyleCnt="0"/>
      <dgm:spPr/>
    </dgm:pt>
    <dgm:pt modelId="{4D3286A1-8804-4301-A81F-24DB8CF4DD3A}" type="pres">
      <dgm:prSet presAssocID="{029327C8-0EF9-4FDE-889C-4F7EECB5364F}" presName="parentLeftMargin" presStyleLbl="node1" presStyleIdx="0" presStyleCnt="3"/>
      <dgm:spPr/>
      <dgm:t>
        <a:bodyPr/>
        <a:lstStyle/>
        <a:p>
          <a:endParaRPr lang="tr-TR"/>
        </a:p>
      </dgm:t>
    </dgm:pt>
    <dgm:pt modelId="{C254418B-C1CD-4C32-9CE0-D0665373950A}" type="pres">
      <dgm:prSet presAssocID="{029327C8-0EF9-4FDE-889C-4F7EECB5364F}" presName="parentText" presStyleLbl="node1" presStyleIdx="0" presStyleCnt="3">
        <dgm:presLayoutVars>
          <dgm:chMax val="0"/>
          <dgm:bulletEnabled val="1"/>
        </dgm:presLayoutVars>
      </dgm:prSet>
      <dgm:spPr/>
      <dgm:t>
        <a:bodyPr/>
        <a:lstStyle/>
        <a:p>
          <a:endParaRPr lang="tr-TR"/>
        </a:p>
      </dgm:t>
    </dgm:pt>
    <dgm:pt modelId="{B1DC28FD-89B3-4DE1-B92E-F3468F51CF94}" type="pres">
      <dgm:prSet presAssocID="{029327C8-0EF9-4FDE-889C-4F7EECB5364F}" presName="negativeSpace" presStyleCnt="0"/>
      <dgm:spPr/>
    </dgm:pt>
    <dgm:pt modelId="{98D77FAC-B7CC-4EB6-A32F-572A3DFE8878}" type="pres">
      <dgm:prSet presAssocID="{029327C8-0EF9-4FDE-889C-4F7EECB5364F}" presName="childText" presStyleLbl="conFgAcc1" presStyleIdx="0" presStyleCnt="3">
        <dgm:presLayoutVars>
          <dgm:bulletEnabled val="1"/>
        </dgm:presLayoutVars>
      </dgm:prSet>
      <dgm:spPr/>
    </dgm:pt>
    <dgm:pt modelId="{A9415D0C-7643-47EC-B812-A9B4CCD695E5}" type="pres">
      <dgm:prSet presAssocID="{07569966-EE93-4DBC-A04F-4A262BC3DC3A}" presName="spaceBetweenRectangles" presStyleCnt="0"/>
      <dgm:spPr/>
    </dgm:pt>
    <dgm:pt modelId="{BC525CA7-66A4-482D-A87A-5A7E8C005E85}" type="pres">
      <dgm:prSet presAssocID="{514089D9-9E7C-4005-B985-588375BFDE0D}" presName="parentLin" presStyleCnt="0"/>
      <dgm:spPr/>
    </dgm:pt>
    <dgm:pt modelId="{E53E8EFE-4B2A-457D-A9A0-B373DEB286EB}" type="pres">
      <dgm:prSet presAssocID="{514089D9-9E7C-4005-B985-588375BFDE0D}" presName="parentLeftMargin" presStyleLbl="node1" presStyleIdx="0" presStyleCnt="3"/>
      <dgm:spPr/>
      <dgm:t>
        <a:bodyPr/>
        <a:lstStyle/>
        <a:p>
          <a:endParaRPr lang="tr-TR"/>
        </a:p>
      </dgm:t>
    </dgm:pt>
    <dgm:pt modelId="{EC670AE0-C532-477C-9901-67A52B646771}" type="pres">
      <dgm:prSet presAssocID="{514089D9-9E7C-4005-B985-588375BFDE0D}" presName="parentText" presStyleLbl="node1" presStyleIdx="1" presStyleCnt="3">
        <dgm:presLayoutVars>
          <dgm:chMax val="0"/>
          <dgm:bulletEnabled val="1"/>
        </dgm:presLayoutVars>
      </dgm:prSet>
      <dgm:spPr/>
      <dgm:t>
        <a:bodyPr/>
        <a:lstStyle/>
        <a:p>
          <a:endParaRPr lang="tr-TR"/>
        </a:p>
      </dgm:t>
    </dgm:pt>
    <dgm:pt modelId="{9EBF77FC-2FAA-463C-9440-EDB4DD46E0D2}" type="pres">
      <dgm:prSet presAssocID="{514089D9-9E7C-4005-B985-588375BFDE0D}" presName="negativeSpace" presStyleCnt="0"/>
      <dgm:spPr/>
    </dgm:pt>
    <dgm:pt modelId="{5D9C7171-0E41-44DC-A3E9-E484BC119763}" type="pres">
      <dgm:prSet presAssocID="{514089D9-9E7C-4005-B985-588375BFDE0D}" presName="childText" presStyleLbl="conFgAcc1" presStyleIdx="1" presStyleCnt="3">
        <dgm:presLayoutVars>
          <dgm:bulletEnabled val="1"/>
        </dgm:presLayoutVars>
      </dgm:prSet>
      <dgm:spPr/>
    </dgm:pt>
    <dgm:pt modelId="{A0251A67-A69E-487C-B13C-BE87192A7408}" type="pres">
      <dgm:prSet presAssocID="{B6A460EB-C890-442C-8521-ABCE36EC390E}" presName="spaceBetweenRectangles" presStyleCnt="0"/>
      <dgm:spPr/>
    </dgm:pt>
    <dgm:pt modelId="{0248C3DC-9907-4A5D-880F-7E1ECBDEF2E8}" type="pres">
      <dgm:prSet presAssocID="{47FFAAF1-08B6-48CE-889B-8DC2EEF0E972}" presName="parentLin" presStyleCnt="0"/>
      <dgm:spPr/>
    </dgm:pt>
    <dgm:pt modelId="{8F5BAAE2-AE64-4F49-9834-5C8A5F712260}" type="pres">
      <dgm:prSet presAssocID="{47FFAAF1-08B6-48CE-889B-8DC2EEF0E972}" presName="parentLeftMargin" presStyleLbl="node1" presStyleIdx="1" presStyleCnt="3"/>
      <dgm:spPr/>
      <dgm:t>
        <a:bodyPr/>
        <a:lstStyle/>
        <a:p>
          <a:endParaRPr lang="tr-TR"/>
        </a:p>
      </dgm:t>
    </dgm:pt>
    <dgm:pt modelId="{0C6EECC4-ED61-405A-A7D8-13BA992C1B2C}" type="pres">
      <dgm:prSet presAssocID="{47FFAAF1-08B6-48CE-889B-8DC2EEF0E972}" presName="parentText" presStyleLbl="node1" presStyleIdx="2" presStyleCnt="3">
        <dgm:presLayoutVars>
          <dgm:chMax val="0"/>
          <dgm:bulletEnabled val="1"/>
        </dgm:presLayoutVars>
      </dgm:prSet>
      <dgm:spPr/>
      <dgm:t>
        <a:bodyPr/>
        <a:lstStyle/>
        <a:p>
          <a:endParaRPr lang="tr-TR"/>
        </a:p>
      </dgm:t>
    </dgm:pt>
    <dgm:pt modelId="{98DF024D-FDA6-47AB-B310-E0B45FFE758F}" type="pres">
      <dgm:prSet presAssocID="{47FFAAF1-08B6-48CE-889B-8DC2EEF0E972}" presName="negativeSpace" presStyleCnt="0"/>
      <dgm:spPr/>
    </dgm:pt>
    <dgm:pt modelId="{675F065F-820C-4434-B8CA-057B82330810}" type="pres">
      <dgm:prSet presAssocID="{47FFAAF1-08B6-48CE-889B-8DC2EEF0E972}" presName="childText" presStyleLbl="conFgAcc1" presStyleIdx="2" presStyleCnt="3">
        <dgm:presLayoutVars>
          <dgm:bulletEnabled val="1"/>
        </dgm:presLayoutVars>
      </dgm:prSet>
      <dgm:spPr/>
    </dgm:pt>
  </dgm:ptLst>
  <dgm:cxnLst>
    <dgm:cxn modelId="{5DFCD917-2A4D-4A1C-B5AE-19BD445F72C3}" type="presOf" srcId="{47FFAAF1-08B6-48CE-889B-8DC2EEF0E972}" destId="{0C6EECC4-ED61-405A-A7D8-13BA992C1B2C}" srcOrd="1" destOrd="0" presId="urn:microsoft.com/office/officeart/2005/8/layout/list1"/>
    <dgm:cxn modelId="{0F9D7080-FA1D-449F-A1A1-86B851F2F8C4}" type="presOf" srcId="{47FFAAF1-08B6-48CE-889B-8DC2EEF0E972}" destId="{8F5BAAE2-AE64-4F49-9834-5C8A5F712260}" srcOrd="0" destOrd="0" presId="urn:microsoft.com/office/officeart/2005/8/layout/list1"/>
    <dgm:cxn modelId="{B241964D-1409-4DF4-ABF2-E139C8C8FA8E}" srcId="{2F324CA7-F410-4895-B27D-342901F821E6}" destId="{029327C8-0EF9-4FDE-889C-4F7EECB5364F}" srcOrd="0" destOrd="0" parTransId="{E1E59E22-014D-41EC-9786-B13FEC6BB7E2}" sibTransId="{07569966-EE93-4DBC-A04F-4A262BC3DC3A}"/>
    <dgm:cxn modelId="{C8A4582B-A1EB-48EB-8C34-29F15F3B2C31}" srcId="{2F324CA7-F410-4895-B27D-342901F821E6}" destId="{47FFAAF1-08B6-48CE-889B-8DC2EEF0E972}" srcOrd="2" destOrd="0" parTransId="{0DD8CD00-8CB3-4C3D-AC8A-F2B39229539A}" sibTransId="{0FC280CD-B768-4D7A-8603-7AFF8545E4CD}"/>
    <dgm:cxn modelId="{A62DE2EF-211A-4B2F-8824-775552012D1D}" type="presOf" srcId="{029327C8-0EF9-4FDE-889C-4F7EECB5364F}" destId="{4D3286A1-8804-4301-A81F-24DB8CF4DD3A}" srcOrd="0" destOrd="0" presId="urn:microsoft.com/office/officeart/2005/8/layout/list1"/>
    <dgm:cxn modelId="{104AE907-FABD-4E1A-B797-55DD431B5FFB}" type="presOf" srcId="{514089D9-9E7C-4005-B985-588375BFDE0D}" destId="{EC670AE0-C532-477C-9901-67A52B646771}" srcOrd="1" destOrd="0" presId="urn:microsoft.com/office/officeart/2005/8/layout/list1"/>
    <dgm:cxn modelId="{8B5AB4C6-436D-4FAA-8D12-BE9725A1C8F8}" type="presOf" srcId="{029327C8-0EF9-4FDE-889C-4F7EECB5364F}" destId="{C254418B-C1CD-4C32-9CE0-D0665373950A}" srcOrd="1" destOrd="0" presId="urn:microsoft.com/office/officeart/2005/8/layout/list1"/>
    <dgm:cxn modelId="{881E7303-8DF8-4AFA-93D0-FD5260F3D1AA}" type="presOf" srcId="{514089D9-9E7C-4005-B985-588375BFDE0D}" destId="{E53E8EFE-4B2A-457D-A9A0-B373DEB286EB}" srcOrd="0" destOrd="0" presId="urn:microsoft.com/office/officeart/2005/8/layout/list1"/>
    <dgm:cxn modelId="{BD3C7659-8134-4F6F-8326-97A406E48283}" srcId="{2F324CA7-F410-4895-B27D-342901F821E6}" destId="{514089D9-9E7C-4005-B985-588375BFDE0D}" srcOrd="1" destOrd="0" parTransId="{434433AC-A1E0-4854-AD55-E99C93689D77}" sibTransId="{B6A460EB-C890-442C-8521-ABCE36EC390E}"/>
    <dgm:cxn modelId="{42702F4E-6EAF-4D63-903D-3F2F13F370C8}" type="presOf" srcId="{2F324CA7-F410-4895-B27D-342901F821E6}" destId="{CCC85DD8-3461-4FCD-8520-A3EA0B98B3C9}" srcOrd="0" destOrd="0" presId="urn:microsoft.com/office/officeart/2005/8/layout/list1"/>
    <dgm:cxn modelId="{FB65F75A-239C-460E-AE22-D1BF38042453}" type="presParOf" srcId="{CCC85DD8-3461-4FCD-8520-A3EA0B98B3C9}" destId="{F40F53F9-3920-44EE-B272-F81FC8B42687}" srcOrd="0" destOrd="0" presId="urn:microsoft.com/office/officeart/2005/8/layout/list1"/>
    <dgm:cxn modelId="{2214A6BC-3728-499B-84BC-DBC11AC854AD}" type="presParOf" srcId="{F40F53F9-3920-44EE-B272-F81FC8B42687}" destId="{4D3286A1-8804-4301-A81F-24DB8CF4DD3A}" srcOrd="0" destOrd="0" presId="urn:microsoft.com/office/officeart/2005/8/layout/list1"/>
    <dgm:cxn modelId="{CD9F153A-9B6D-4913-8542-F3E263C81D5C}" type="presParOf" srcId="{F40F53F9-3920-44EE-B272-F81FC8B42687}" destId="{C254418B-C1CD-4C32-9CE0-D0665373950A}" srcOrd="1" destOrd="0" presId="urn:microsoft.com/office/officeart/2005/8/layout/list1"/>
    <dgm:cxn modelId="{F734310F-EF3A-4FF4-94A2-E6EA3F7C1577}" type="presParOf" srcId="{CCC85DD8-3461-4FCD-8520-A3EA0B98B3C9}" destId="{B1DC28FD-89B3-4DE1-B92E-F3468F51CF94}" srcOrd="1" destOrd="0" presId="urn:microsoft.com/office/officeart/2005/8/layout/list1"/>
    <dgm:cxn modelId="{03136A42-4AF1-4F18-9720-3BD535D43CA0}" type="presParOf" srcId="{CCC85DD8-3461-4FCD-8520-A3EA0B98B3C9}" destId="{98D77FAC-B7CC-4EB6-A32F-572A3DFE8878}" srcOrd="2" destOrd="0" presId="urn:microsoft.com/office/officeart/2005/8/layout/list1"/>
    <dgm:cxn modelId="{8E5D11BD-2BA4-4E7D-A6FD-9185A4E0A876}" type="presParOf" srcId="{CCC85DD8-3461-4FCD-8520-A3EA0B98B3C9}" destId="{A9415D0C-7643-47EC-B812-A9B4CCD695E5}" srcOrd="3" destOrd="0" presId="urn:microsoft.com/office/officeart/2005/8/layout/list1"/>
    <dgm:cxn modelId="{97FF1DC0-A458-4713-BED1-0CED333675EF}" type="presParOf" srcId="{CCC85DD8-3461-4FCD-8520-A3EA0B98B3C9}" destId="{BC525CA7-66A4-482D-A87A-5A7E8C005E85}" srcOrd="4" destOrd="0" presId="urn:microsoft.com/office/officeart/2005/8/layout/list1"/>
    <dgm:cxn modelId="{1D51B583-1860-486F-B5D1-3537DCFEBCD8}" type="presParOf" srcId="{BC525CA7-66A4-482D-A87A-5A7E8C005E85}" destId="{E53E8EFE-4B2A-457D-A9A0-B373DEB286EB}" srcOrd="0" destOrd="0" presId="urn:microsoft.com/office/officeart/2005/8/layout/list1"/>
    <dgm:cxn modelId="{6F65EB87-1E7D-413E-9A43-D31582C96385}" type="presParOf" srcId="{BC525CA7-66A4-482D-A87A-5A7E8C005E85}" destId="{EC670AE0-C532-477C-9901-67A52B646771}" srcOrd="1" destOrd="0" presId="urn:microsoft.com/office/officeart/2005/8/layout/list1"/>
    <dgm:cxn modelId="{10EA0D1C-3910-4096-934E-E3F1D7CCB8EE}" type="presParOf" srcId="{CCC85DD8-3461-4FCD-8520-A3EA0B98B3C9}" destId="{9EBF77FC-2FAA-463C-9440-EDB4DD46E0D2}" srcOrd="5" destOrd="0" presId="urn:microsoft.com/office/officeart/2005/8/layout/list1"/>
    <dgm:cxn modelId="{0FE13B71-445E-4F44-9BF3-83EC9748477E}" type="presParOf" srcId="{CCC85DD8-3461-4FCD-8520-A3EA0B98B3C9}" destId="{5D9C7171-0E41-44DC-A3E9-E484BC119763}" srcOrd="6" destOrd="0" presId="urn:microsoft.com/office/officeart/2005/8/layout/list1"/>
    <dgm:cxn modelId="{991B41F4-02F8-4649-93A7-BB43C8A73FCD}" type="presParOf" srcId="{CCC85DD8-3461-4FCD-8520-A3EA0B98B3C9}" destId="{A0251A67-A69E-487C-B13C-BE87192A7408}" srcOrd="7" destOrd="0" presId="urn:microsoft.com/office/officeart/2005/8/layout/list1"/>
    <dgm:cxn modelId="{D113C1A9-1B15-47AA-A1BC-C531FC83153F}" type="presParOf" srcId="{CCC85DD8-3461-4FCD-8520-A3EA0B98B3C9}" destId="{0248C3DC-9907-4A5D-880F-7E1ECBDEF2E8}" srcOrd="8" destOrd="0" presId="urn:microsoft.com/office/officeart/2005/8/layout/list1"/>
    <dgm:cxn modelId="{BAF5316A-631D-4069-BB63-CB60FB2340AA}" type="presParOf" srcId="{0248C3DC-9907-4A5D-880F-7E1ECBDEF2E8}" destId="{8F5BAAE2-AE64-4F49-9834-5C8A5F712260}" srcOrd="0" destOrd="0" presId="urn:microsoft.com/office/officeart/2005/8/layout/list1"/>
    <dgm:cxn modelId="{E9BE00E6-5E26-4000-BB05-CD3CBB37BC81}" type="presParOf" srcId="{0248C3DC-9907-4A5D-880F-7E1ECBDEF2E8}" destId="{0C6EECC4-ED61-405A-A7D8-13BA992C1B2C}" srcOrd="1" destOrd="0" presId="urn:microsoft.com/office/officeart/2005/8/layout/list1"/>
    <dgm:cxn modelId="{0B36AD09-FA3B-45DE-9CB8-8AABC988CEDC}" type="presParOf" srcId="{CCC85DD8-3461-4FCD-8520-A3EA0B98B3C9}" destId="{98DF024D-FDA6-47AB-B310-E0B45FFE758F}" srcOrd="9" destOrd="0" presId="urn:microsoft.com/office/officeart/2005/8/layout/list1"/>
    <dgm:cxn modelId="{D0B72385-4650-48AB-895F-9BC70BDE4C08}" type="presParOf" srcId="{CCC85DD8-3461-4FCD-8520-A3EA0B98B3C9}" destId="{675F065F-820C-4434-B8CA-057B82330810}"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D77FAC-B7CC-4EB6-A32F-572A3DFE8878}">
      <dsp:nvSpPr>
        <dsp:cNvPr id="0" name=""/>
        <dsp:cNvSpPr/>
      </dsp:nvSpPr>
      <dsp:spPr>
        <a:xfrm>
          <a:off x="0" y="313695"/>
          <a:ext cx="7632848"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254418B-C1CD-4C32-9CE0-D0665373950A}">
      <dsp:nvSpPr>
        <dsp:cNvPr id="0" name=""/>
        <dsp:cNvSpPr/>
      </dsp:nvSpPr>
      <dsp:spPr>
        <a:xfrm>
          <a:off x="381642" y="48015"/>
          <a:ext cx="5342993"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52" tIns="0" rIns="201952" bIns="0" numCol="1" spcCol="1270" anchor="ctr" anchorCtr="0">
          <a:noAutofit/>
        </a:bodyPr>
        <a:lstStyle/>
        <a:p>
          <a:pPr lvl="0" algn="l" defTabSz="800100">
            <a:lnSpc>
              <a:spcPct val="90000"/>
            </a:lnSpc>
            <a:spcBef>
              <a:spcPct val="0"/>
            </a:spcBef>
            <a:spcAft>
              <a:spcPct val="35000"/>
            </a:spcAft>
          </a:pPr>
          <a:r>
            <a:rPr lang="tr-TR" sz="1800" kern="1200" dirty="0" smtClean="0"/>
            <a:t>YAZAN:ABDURRAHMAN DEMİR</a:t>
          </a:r>
          <a:endParaRPr lang="tr-TR" sz="1800" kern="1200" dirty="0"/>
        </a:p>
      </dsp:txBody>
      <dsp:txXfrm>
        <a:off x="381642" y="48015"/>
        <a:ext cx="5342993" cy="531360"/>
      </dsp:txXfrm>
    </dsp:sp>
    <dsp:sp modelId="{5D9C7171-0E41-44DC-A3E9-E484BC119763}">
      <dsp:nvSpPr>
        <dsp:cNvPr id="0" name=""/>
        <dsp:cNvSpPr/>
      </dsp:nvSpPr>
      <dsp:spPr>
        <a:xfrm>
          <a:off x="0" y="1130175"/>
          <a:ext cx="7632848"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670AE0-C532-477C-9901-67A52B646771}">
      <dsp:nvSpPr>
        <dsp:cNvPr id="0" name=""/>
        <dsp:cNvSpPr/>
      </dsp:nvSpPr>
      <dsp:spPr>
        <a:xfrm>
          <a:off x="381642" y="864495"/>
          <a:ext cx="5342993"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52" tIns="0" rIns="201952" bIns="0" numCol="1" spcCol="1270" anchor="ctr" anchorCtr="0">
          <a:noAutofit/>
        </a:bodyPr>
        <a:lstStyle/>
        <a:p>
          <a:pPr lvl="0" algn="l" defTabSz="800100">
            <a:lnSpc>
              <a:spcPct val="90000"/>
            </a:lnSpc>
            <a:spcBef>
              <a:spcPct val="0"/>
            </a:spcBef>
            <a:spcAft>
              <a:spcPct val="35000"/>
            </a:spcAft>
          </a:pPr>
          <a:endParaRPr lang="tr-TR" sz="1800" kern="1200" dirty="0"/>
        </a:p>
      </dsp:txBody>
      <dsp:txXfrm>
        <a:off x="381642" y="864495"/>
        <a:ext cx="5342993" cy="531360"/>
      </dsp:txXfrm>
    </dsp:sp>
    <dsp:sp modelId="{675F065F-820C-4434-B8CA-057B82330810}">
      <dsp:nvSpPr>
        <dsp:cNvPr id="0" name=""/>
        <dsp:cNvSpPr/>
      </dsp:nvSpPr>
      <dsp:spPr>
        <a:xfrm>
          <a:off x="0" y="1946655"/>
          <a:ext cx="7632848"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6EECC4-ED61-405A-A7D8-13BA992C1B2C}">
      <dsp:nvSpPr>
        <dsp:cNvPr id="0" name=""/>
        <dsp:cNvSpPr/>
      </dsp:nvSpPr>
      <dsp:spPr>
        <a:xfrm>
          <a:off x="381642" y="1680975"/>
          <a:ext cx="5342993" cy="5313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52" tIns="0" rIns="201952" bIns="0" numCol="1" spcCol="1270" anchor="ctr" anchorCtr="0">
          <a:noAutofit/>
        </a:bodyPr>
        <a:lstStyle/>
        <a:p>
          <a:pPr lvl="0" algn="l" defTabSz="800100">
            <a:lnSpc>
              <a:spcPct val="90000"/>
            </a:lnSpc>
            <a:spcBef>
              <a:spcPct val="0"/>
            </a:spcBef>
            <a:spcAft>
              <a:spcPct val="35000"/>
            </a:spcAft>
          </a:pPr>
          <a:r>
            <a:rPr lang="tr-TR" sz="1800" kern="1200" smtClean="0"/>
            <a:t>ABDURRAHMAN </a:t>
          </a:r>
          <a:r>
            <a:rPr lang="tr-TR" sz="1800" kern="1200" dirty="0" smtClean="0"/>
            <a:t>DEMİR</a:t>
          </a:r>
          <a:endParaRPr lang="tr-TR" sz="1800" kern="1200" dirty="0"/>
        </a:p>
      </dsp:txBody>
      <dsp:txXfrm>
        <a:off x="381642" y="1680975"/>
        <a:ext cx="5342993" cy="53136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E70EB1-C1FA-4AC2-973E-9324C4FE03ED}" type="datetimeFigureOut">
              <a:rPr lang="tr-TR" smtClean="0"/>
              <a:pPr/>
              <a:t>29.12.2015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822FBC-3EB9-47E1-8262-4F639C728419}" type="slidenum">
              <a:rPr lang="tr-TR" smtClean="0"/>
              <a:pPr/>
              <a:t>‹#›</a:t>
            </a:fld>
            <a:endParaRPr lang="tr-TR"/>
          </a:p>
        </p:txBody>
      </p:sp>
    </p:spTree>
    <p:extLst>
      <p:ext uri="{BB962C8B-B14F-4D97-AF65-F5344CB8AC3E}">
        <p14:creationId xmlns:p14="http://schemas.microsoft.com/office/powerpoint/2010/main" xmlns="" val="810226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a:t>
            </a:r>
            <a:r>
              <a:rPr lang="tr-TR" dirty="0" err="1" smtClean="0"/>
              <a:t>sorubak</a:t>
            </a:r>
            <a:r>
              <a:rPr lang="tr-TR" dirty="0" smtClean="0"/>
              <a:t>.com</a:t>
            </a:r>
            <a:endParaRPr lang="tr-TR" dirty="0"/>
          </a:p>
        </p:txBody>
      </p:sp>
      <p:sp>
        <p:nvSpPr>
          <p:cNvPr id="4" name="Slayt Numarası Yer Tutucusu 3"/>
          <p:cNvSpPr>
            <a:spLocks noGrp="1"/>
          </p:cNvSpPr>
          <p:nvPr>
            <p:ph type="sldNum" sz="quarter" idx="10"/>
          </p:nvPr>
        </p:nvSpPr>
        <p:spPr/>
        <p:txBody>
          <a:bodyPr/>
          <a:lstStyle/>
          <a:p>
            <a:fld id="{31822FBC-3EB9-47E1-8262-4F639C728419}" type="slidenum">
              <a:rPr lang="tr-TR" smtClean="0"/>
              <a:pPr/>
              <a:t>4</a:t>
            </a:fld>
            <a:endParaRPr lang="tr-TR"/>
          </a:p>
        </p:txBody>
      </p:sp>
    </p:spTree>
    <p:extLst>
      <p:ext uri="{BB962C8B-B14F-4D97-AF65-F5344CB8AC3E}">
        <p14:creationId xmlns:p14="http://schemas.microsoft.com/office/powerpoint/2010/main" xmlns="" val="3917255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1"/>
            <a:ext cx="609600" cy="365125"/>
          </a:xfrm>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23720DD-5B6D-40BF-8493-A6B52D484E6B}" type="datetimeFigureOut">
              <a:rPr lang="tr-TR" smtClean="0"/>
              <a:pPr/>
              <a:t>29.12.2015</a:t>
            </a:fld>
            <a:endParaRPr lang="tr-TR"/>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egitimhane.com/" TargetMode="Externa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forumlordum.net/peygamberlere-iman/" TargetMode="External"/><Relationship Id="rId2" Type="http://schemas.openxmlformats.org/officeDocument/2006/relationships/hyperlink" Target="http://www.forumlordum.net/allaha-ima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mtClean="0">
                <a:solidFill>
                  <a:srgbClr val="FF0000"/>
                </a:solidFill>
                <a:latin typeface="Century Schoolbook" panose="02040604050505020304" pitchFamily="18" charset="0"/>
              </a:rPr>
              <a:t>DİN KÜLTÜRÜ VE AHLAK BİLGİSİ</a:t>
            </a:r>
            <a:endParaRPr lang="tr-TR" dirty="0">
              <a:solidFill>
                <a:srgbClr val="FF0000"/>
              </a:solidFill>
              <a:latin typeface="Century Schoolbook" panose="02040604050505020304" pitchFamily="18" charset="0"/>
            </a:endParaRPr>
          </a:p>
        </p:txBody>
      </p:sp>
      <p:sp>
        <p:nvSpPr>
          <p:cNvPr id="3" name="Alt Başlık 2"/>
          <p:cNvSpPr>
            <a:spLocks noGrp="1"/>
          </p:cNvSpPr>
          <p:nvPr>
            <p:ph type="subTitle" idx="1"/>
          </p:nvPr>
        </p:nvSpPr>
        <p:spPr/>
        <p:txBody>
          <a:bodyPr/>
          <a:lstStyle/>
          <a:p>
            <a:r>
              <a:rPr lang="tr-TR" smtClean="0">
                <a:solidFill>
                  <a:srgbClr val="FFFF00"/>
                </a:solidFill>
              </a:rPr>
              <a:t>6. SINIF 1.ÜNİTE KONU ANLATIMI</a:t>
            </a:r>
            <a:endParaRPr lang="tr-TR" dirty="0">
              <a:solidFill>
                <a:srgbClr val="FFFF00"/>
              </a:solidFill>
            </a:endParaRPr>
          </a:p>
        </p:txBody>
      </p:sp>
      <p:graphicFrame>
        <p:nvGraphicFramePr>
          <p:cNvPr id="5" name="Diyagram 4"/>
          <p:cNvGraphicFramePr/>
          <p:nvPr>
            <p:extLst>
              <p:ext uri="{D42A27DB-BD31-4B8C-83A1-F6EECF244321}">
                <p14:modId xmlns:p14="http://schemas.microsoft.com/office/powerpoint/2010/main" xmlns="" val="1836434630"/>
              </p:ext>
            </p:extLst>
          </p:nvPr>
        </p:nvGraphicFramePr>
        <p:xfrm>
          <a:off x="827584" y="3789040"/>
          <a:ext cx="7632848" cy="24482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ikdörtgen 3"/>
          <p:cNvSpPr/>
          <p:nvPr/>
        </p:nvSpPr>
        <p:spPr>
          <a:xfrm>
            <a:off x="2555776" y="6309320"/>
            <a:ext cx="2351478" cy="369332"/>
          </a:xfrm>
          <a:prstGeom prst="rect">
            <a:avLst/>
          </a:prstGeom>
        </p:spPr>
        <p:txBody>
          <a:bodyPr wrap="none">
            <a:spAutoFit/>
          </a:bodyPr>
          <a:lstStyle/>
          <a:p>
            <a:r>
              <a:rPr lang="tr-TR" u="sng" dirty="0">
                <a:hlinkClick r:id="rId7"/>
              </a:rPr>
              <a:t>www.egitimhane.com</a:t>
            </a:r>
            <a:endParaRPr lang="tr-TR" dirty="0"/>
          </a:p>
        </p:txBody>
      </p:sp>
    </p:spTree>
    <p:extLst>
      <p:ext uri="{BB962C8B-B14F-4D97-AF65-F5344CB8AC3E}">
        <p14:creationId xmlns:p14="http://schemas.microsoft.com/office/powerpoint/2010/main" xmlns="" val="185051925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                kaynakça</a:t>
            </a:r>
            <a:endParaRPr lang="tr-TR" dirty="0"/>
          </a:p>
        </p:txBody>
      </p:sp>
      <p:sp>
        <p:nvSpPr>
          <p:cNvPr id="3" name="İçerik Yer Tutucusu 2"/>
          <p:cNvSpPr>
            <a:spLocks noGrp="1"/>
          </p:cNvSpPr>
          <p:nvPr>
            <p:ph idx="1"/>
          </p:nvPr>
        </p:nvSpPr>
        <p:spPr/>
        <p:txBody>
          <a:bodyPr/>
          <a:lstStyle/>
          <a:p>
            <a:r>
              <a:rPr lang="tr-TR" dirty="0" smtClean="0"/>
              <a:t>6. sınıf din kültürü ders kitabı gizem yayınları</a:t>
            </a:r>
          </a:p>
          <a:p>
            <a:r>
              <a:rPr lang="tr-TR" dirty="0" err="1" smtClean="0"/>
              <a:t>Dersvizyon</a:t>
            </a:r>
            <a:endParaRPr lang="tr-TR" dirty="0" smtClean="0"/>
          </a:p>
          <a:p>
            <a:r>
              <a:rPr lang="tr-TR" dirty="0" err="1" smtClean="0"/>
              <a:t>Hüseyinaraslı</a:t>
            </a:r>
            <a:endParaRPr lang="tr-TR" dirty="0" smtClean="0"/>
          </a:p>
        </p:txBody>
      </p:sp>
    </p:spTree>
    <p:extLst>
      <p:ext uri="{BB962C8B-B14F-4D97-AF65-F5344CB8AC3E}">
        <p14:creationId xmlns:p14="http://schemas.microsoft.com/office/powerpoint/2010/main" xmlns="" val="37886805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4000" dirty="0" smtClean="0">
                <a:solidFill>
                  <a:srgbClr val="FF0000"/>
                </a:solidFill>
              </a:rPr>
              <a:t>   PEYGAMBER VE PEYGAMBERE İMAN</a:t>
            </a:r>
            <a:endParaRPr lang="tr-TR" sz="4000" dirty="0">
              <a:solidFill>
                <a:srgbClr val="FF0000"/>
              </a:solidFill>
            </a:endParaRPr>
          </a:p>
        </p:txBody>
      </p:sp>
      <p:sp>
        <p:nvSpPr>
          <p:cNvPr id="3" name="İçerik Yer Tutucusu 2"/>
          <p:cNvSpPr>
            <a:spLocks noGrp="1"/>
          </p:cNvSpPr>
          <p:nvPr>
            <p:ph idx="1"/>
          </p:nvPr>
        </p:nvSpPr>
        <p:spPr/>
        <p:txBody>
          <a:bodyPr>
            <a:normAutofit fontScale="55000" lnSpcReduction="20000"/>
          </a:bodyPr>
          <a:lstStyle/>
          <a:p>
            <a:r>
              <a:rPr lang="tr-TR" b="1" dirty="0"/>
              <a:t>Peygamber:</a:t>
            </a:r>
            <a:r>
              <a:rPr lang="tr-TR" dirty="0"/>
              <a:t> </a:t>
            </a:r>
            <a:r>
              <a:rPr lang="tr-TR" dirty="0" err="1"/>
              <a:t>Allahü</a:t>
            </a:r>
            <a:r>
              <a:rPr lang="tr-TR" dirty="0"/>
              <a:t> Teala'nın emirlerini, yasaklarını, mesajlarını insanlara açıklayıp öğretmek amacıyla insanlar arasından seçip görevlendirdiği mübarek kişilerdir.</a:t>
            </a:r>
            <a:br>
              <a:rPr lang="tr-TR" dirty="0"/>
            </a:br>
            <a:r>
              <a:rPr lang="tr-TR" b="1" dirty="0"/>
              <a:t>Resul:</a:t>
            </a:r>
            <a:r>
              <a:rPr lang="tr-TR" dirty="0"/>
              <a:t> Allah'ın kendilerine ilahi kitap gönderdiği peygamberler.</a:t>
            </a:r>
            <a:br>
              <a:rPr lang="tr-TR" dirty="0"/>
            </a:br>
            <a:r>
              <a:rPr lang="tr-TR" b="1" dirty="0"/>
              <a:t>Nebi:</a:t>
            </a:r>
            <a:r>
              <a:rPr lang="tr-TR" dirty="0"/>
              <a:t> Allah'ın kendilerine ilahi kitap göndermediği, kendinden önce gönderilen kitabın hükümlerini devam ettiren peygamberler.</a:t>
            </a:r>
            <a:br>
              <a:rPr lang="tr-TR" dirty="0"/>
            </a:br>
            <a:r>
              <a:rPr lang="tr-TR" b="1" dirty="0"/>
              <a:t>Vahiy:</a:t>
            </a:r>
            <a:r>
              <a:rPr lang="tr-TR" dirty="0"/>
              <a:t> Allah'ın peygamberlere mesaj göndermesi.</a:t>
            </a:r>
            <a:br>
              <a:rPr lang="tr-TR" dirty="0"/>
            </a:br>
            <a:r>
              <a:rPr lang="tr-TR" dirty="0"/>
              <a:t/>
            </a:r>
            <a:br>
              <a:rPr lang="tr-TR" dirty="0"/>
            </a:br>
            <a:r>
              <a:rPr lang="tr-TR" dirty="0"/>
              <a:t>    Yüce Allah, ilk insan topluluklarından başlayarak son peygamber Hz. Muhammed'e (</a:t>
            </a:r>
            <a:r>
              <a:rPr lang="tr-TR" dirty="0" err="1"/>
              <a:t>s.a.v</a:t>
            </a:r>
            <a:r>
              <a:rPr lang="tr-TR" dirty="0"/>
              <a:t>.) kadar her topluma peygamber veya peygamberler görevlendirmiştir. </a:t>
            </a:r>
            <a:r>
              <a:rPr lang="tr-TR" b="1" dirty="0"/>
              <a:t>"</a:t>
            </a:r>
            <a:r>
              <a:rPr lang="tr-TR" b="1" dirty="0" err="1"/>
              <a:t>Andolsun</a:t>
            </a:r>
            <a:r>
              <a:rPr lang="tr-TR" b="1" dirty="0"/>
              <a:t> ki biz, ... her millete bir peygamber gönderdik..."</a:t>
            </a:r>
            <a:r>
              <a:rPr lang="tr-TR" dirty="0"/>
              <a:t> (</a:t>
            </a:r>
            <a:r>
              <a:rPr lang="tr-TR" dirty="0" err="1"/>
              <a:t>Nahl</a:t>
            </a:r>
            <a:r>
              <a:rPr lang="tr-TR" dirty="0"/>
              <a:t> suresi, 36. ayet)</a:t>
            </a:r>
            <a:br>
              <a:rPr lang="tr-TR" dirty="0"/>
            </a:br>
            <a:r>
              <a:rPr lang="tr-TR" dirty="0"/>
              <a:t>     Peygamberlere </a:t>
            </a:r>
            <a:r>
              <a:rPr lang="tr-TR" dirty="0" err="1"/>
              <a:t>inanmak,İslam</a:t>
            </a:r>
            <a:r>
              <a:rPr lang="tr-TR" dirty="0"/>
              <a:t> Dininin </a:t>
            </a:r>
            <a:r>
              <a:rPr lang="tr-TR" b="1" dirty="0"/>
              <a:t>İnanç </a:t>
            </a:r>
            <a:r>
              <a:rPr lang="tr-TR" b="1" dirty="0" err="1"/>
              <a:t>Esasları'</a:t>
            </a:r>
            <a:r>
              <a:rPr lang="tr-TR" dirty="0" err="1"/>
              <a:t>ndan</a:t>
            </a:r>
            <a:r>
              <a:rPr lang="tr-TR" dirty="0"/>
              <a:t> birisidir.</a:t>
            </a:r>
            <a:br>
              <a:rPr lang="tr-TR" dirty="0"/>
            </a:br>
            <a:r>
              <a:rPr lang="tr-TR" dirty="0"/>
              <a:t/>
            </a:r>
            <a:br>
              <a:rPr lang="tr-TR" dirty="0"/>
            </a:br>
            <a:r>
              <a:rPr lang="tr-TR" b="1" dirty="0"/>
              <a:t>Kur'an-ı Kerim'de adı geçen peygamberler:</a:t>
            </a:r>
            <a:r>
              <a:rPr lang="tr-TR" dirty="0"/>
              <a:t/>
            </a:r>
            <a:br>
              <a:rPr lang="tr-TR" dirty="0"/>
            </a:br>
            <a:r>
              <a:rPr lang="tr-TR" dirty="0"/>
              <a:t/>
            </a:r>
            <a:br>
              <a:rPr lang="tr-TR" dirty="0"/>
            </a:br>
            <a:r>
              <a:rPr lang="tr-TR" dirty="0"/>
              <a:t>     Hz. Adem                                   Hz. İshak                                       Hz. </a:t>
            </a:r>
            <a:r>
              <a:rPr lang="tr-TR" dirty="0" err="1"/>
              <a:t>Eyyub</a:t>
            </a:r>
            <a:r>
              <a:rPr lang="tr-TR" dirty="0"/>
              <a:t/>
            </a:r>
            <a:br>
              <a:rPr lang="tr-TR" dirty="0"/>
            </a:br>
            <a:r>
              <a:rPr lang="tr-TR" dirty="0"/>
              <a:t>     Hz. İdris                                      Hz. Yakup                                     Hz. </a:t>
            </a:r>
            <a:r>
              <a:rPr lang="tr-TR" dirty="0" err="1"/>
              <a:t>Zülkifl</a:t>
            </a:r>
            <a:r>
              <a:rPr lang="tr-TR" dirty="0"/>
              <a:t/>
            </a:r>
            <a:br>
              <a:rPr lang="tr-TR" dirty="0"/>
            </a:br>
            <a:r>
              <a:rPr lang="tr-TR" dirty="0"/>
              <a:t>     Hz. Nuh                                      Hz. Yusuf                                       Hz. Yunus</a:t>
            </a:r>
            <a:br>
              <a:rPr lang="tr-TR" dirty="0"/>
            </a:br>
            <a:r>
              <a:rPr lang="tr-TR" dirty="0"/>
              <a:t>     Hz. Hud                                      Hz. </a:t>
            </a:r>
            <a:r>
              <a:rPr lang="tr-TR" dirty="0" err="1"/>
              <a:t>Şuayb</a:t>
            </a:r>
            <a:r>
              <a:rPr lang="tr-TR" dirty="0"/>
              <a:t>                                      Hz. İlyas</a:t>
            </a:r>
            <a:br>
              <a:rPr lang="tr-TR" dirty="0"/>
            </a:br>
            <a:r>
              <a:rPr lang="tr-TR" dirty="0"/>
              <a:t>     Hz. Salih                                     Hz. Musa                                       Hz. </a:t>
            </a:r>
            <a:r>
              <a:rPr lang="tr-TR" dirty="0" err="1"/>
              <a:t>Elyesa</a:t>
            </a:r>
            <a:r>
              <a:rPr lang="tr-TR" dirty="0"/>
              <a:t/>
            </a:r>
            <a:br>
              <a:rPr lang="tr-TR" dirty="0"/>
            </a:br>
            <a:r>
              <a:rPr lang="tr-TR" dirty="0"/>
              <a:t>     Hz. </a:t>
            </a:r>
            <a:r>
              <a:rPr lang="tr-TR" dirty="0" err="1"/>
              <a:t>Lut</a:t>
            </a:r>
            <a:r>
              <a:rPr lang="tr-TR" dirty="0"/>
              <a:t>                                       Hz. Harun                                       Hz. Zekeriya</a:t>
            </a:r>
            <a:br>
              <a:rPr lang="tr-TR" dirty="0"/>
            </a:br>
            <a:r>
              <a:rPr lang="tr-TR" dirty="0"/>
              <a:t>     Hz. İbrahim                                 Hz. Davud                                      Hz. Yahya</a:t>
            </a:r>
            <a:br>
              <a:rPr lang="tr-TR" dirty="0"/>
            </a:br>
            <a:r>
              <a:rPr lang="tr-TR" dirty="0"/>
              <a:t>     Hz. İsmail                                    Hz. Süleyman                                 Hz. İsa</a:t>
            </a:r>
            <a:br>
              <a:rPr lang="tr-TR" dirty="0"/>
            </a:br>
            <a:endParaRPr lang="tr-TR" dirty="0"/>
          </a:p>
        </p:txBody>
      </p:sp>
    </p:spTree>
    <p:extLst>
      <p:ext uri="{BB962C8B-B14F-4D97-AF65-F5344CB8AC3E}">
        <p14:creationId xmlns:p14="http://schemas.microsoft.com/office/powerpoint/2010/main" xmlns="" val="3178930596"/>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4000" dirty="0" smtClean="0"/>
              <a:t>PEYGAMBERLERİN İNSANLARDAN SEÇİLMESİNİN NEDENLERİ</a:t>
            </a:r>
            <a:endParaRPr lang="tr-TR" sz="4000" dirty="0"/>
          </a:p>
        </p:txBody>
      </p:sp>
      <p:sp>
        <p:nvSpPr>
          <p:cNvPr id="3" name="İçerik Yer Tutucusu 2"/>
          <p:cNvSpPr>
            <a:spLocks noGrp="1"/>
          </p:cNvSpPr>
          <p:nvPr>
            <p:ph idx="1"/>
          </p:nvPr>
        </p:nvSpPr>
        <p:spPr/>
        <p:txBody>
          <a:bodyPr>
            <a:normAutofit fontScale="92500"/>
          </a:bodyPr>
          <a:lstStyle/>
          <a:p>
            <a:r>
              <a:rPr lang="tr-TR" dirty="0" err="1"/>
              <a:t>Allahü</a:t>
            </a:r>
            <a:r>
              <a:rPr lang="tr-TR" dirty="0"/>
              <a:t> Teala'nın emirleri, yasakları, mesajları insanlara yöneliktir. Diğer bir ifade ile vahyin muhatabı insanlardır. Bu mesajları insanlara en iyi yine bir insan açıklayabilir. Bir insan, başka bir insanı anlayabilir, sevincini üzüntüsünü paylaşabilir, onunla kolay iletişim kurup derdini paylaşabilir, yaşamıyla ona örnek olabilir. Bu yüzden peygamberler insanlardan seçilmişlerdir.</a:t>
            </a:r>
            <a:br>
              <a:rPr lang="tr-TR" dirty="0"/>
            </a:br>
            <a:r>
              <a:rPr lang="tr-TR" dirty="0"/>
              <a:t>     Eğer peygamberler meleklerden seçilseydi, melekler sadece anlatır, örnek olamazlardı. İnsanların duygularını bilemez, onları ruhsal yönden anlayamazlardı. İnsanlar da bir meleği örnek alamazlardı.</a:t>
            </a:r>
          </a:p>
        </p:txBody>
      </p:sp>
    </p:spTree>
    <p:extLst>
      <p:ext uri="{BB962C8B-B14F-4D97-AF65-F5344CB8AC3E}">
        <p14:creationId xmlns:p14="http://schemas.microsoft.com/office/powerpoint/2010/main" xmlns="" val="208806570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PEYGAMBERLERİN ÖZELLİKLERİ</a:t>
            </a:r>
            <a:endParaRPr lang="tr-TR" dirty="0"/>
          </a:p>
        </p:txBody>
      </p:sp>
      <p:sp>
        <p:nvSpPr>
          <p:cNvPr id="3" name="İçerik Yer Tutucusu 2"/>
          <p:cNvSpPr>
            <a:spLocks noGrp="1"/>
          </p:cNvSpPr>
          <p:nvPr>
            <p:ph idx="1"/>
          </p:nvPr>
        </p:nvSpPr>
        <p:spPr/>
        <p:txBody>
          <a:bodyPr/>
          <a:lstStyle/>
          <a:p>
            <a:r>
              <a:rPr lang="tr-TR" dirty="0" smtClean="0"/>
              <a:t>Bütün peygamberlerin sahip olduğu nitelikler  vardır.</a:t>
            </a:r>
          </a:p>
          <a:p>
            <a:r>
              <a:rPr lang="tr-TR" dirty="0" smtClean="0"/>
              <a:t>Bunlar şunlardır :</a:t>
            </a:r>
          </a:p>
          <a:p>
            <a:r>
              <a:rPr lang="tr-TR" dirty="0" smtClean="0"/>
              <a:t>Doğru olma (sıdk)</a:t>
            </a:r>
          </a:p>
          <a:p>
            <a:r>
              <a:rPr lang="tr-TR" dirty="0" smtClean="0"/>
              <a:t>Güvenilir olma (emanet)</a:t>
            </a:r>
          </a:p>
          <a:p>
            <a:r>
              <a:rPr lang="tr-TR" dirty="0" smtClean="0"/>
              <a:t>Akıllı ve zeki olması (</a:t>
            </a:r>
            <a:r>
              <a:rPr lang="tr-TR" dirty="0" err="1" smtClean="0"/>
              <a:t>fetahanet</a:t>
            </a:r>
            <a:r>
              <a:rPr lang="tr-TR" dirty="0" smtClean="0"/>
              <a:t>)</a:t>
            </a:r>
          </a:p>
          <a:p>
            <a:r>
              <a:rPr lang="tr-TR" dirty="0" smtClean="0"/>
              <a:t>Günah işlememesi (ismet)</a:t>
            </a:r>
          </a:p>
          <a:p>
            <a:r>
              <a:rPr lang="tr-TR" dirty="0" smtClean="0"/>
              <a:t>Allah’tan aldığı mesajları insanlara bildirmek (tebliğ) </a:t>
            </a:r>
            <a:endParaRPr lang="tr-TR" dirty="0"/>
          </a:p>
        </p:txBody>
      </p:sp>
    </p:spTree>
    <p:extLst>
      <p:ext uri="{BB962C8B-B14F-4D97-AF65-F5344CB8AC3E}">
        <p14:creationId xmlns:p14="http://schemas.microsoft.com/office/powerpoint/2010/main" xmlns="" val="17451983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4000" dirty="0" smtClean="0"/>
              <a:t>PEYGAMBERE GELEN MESAJLARIN ORTAK AMACI</a:t>
            </a:r>
            <a:endParaRPr lang="tr-TR" sz="4000" dirty="0"/>
          </a:p>
        </p:txBody>
      </p:sp>
      <p:sp>
        <p:nvSpPr>
          <p:cNvPr id="3" name="İçerik Yer Tutucusu 2"/>
          <p:cNvSpPr>
            <a:spLocks noGrp="1"/>
          </p:cNvSpPr>
          <p:nvPr>
            <p:ph idx="1"/>
          </p:nvPr>
        </p:nvSpPr>
        <p:spPr/>
        <p:txBody>
          <a:bodyPr/>
          <a:lstStyle/>
          <a:p>
            <a:r>
              <a:rPr lang="tr-TR" dirty="0" smtClean="0"/>
              <a:t>Peygamberler insanları </a:t>
            </a:r>
            <a:r>
              <a:rPr lang="tr-TR" dirty="0" err="1" smtClean="0"/>
              <a:t>iyiliğe,doğruya</a:t>
            </a:r>
            <a:r>
              <a:rPr lang="tr-TR" dirty="0"/>
              <a:t> </a:t>
            </a:r>
            <a:r>
              <a:rPr lang="tr-TR" dirty="0" smtClean="0"/>
              <a:t>ve güzele yönlendirmek için gönderilmiştir</a:t>
            </a:r>
            <a:endParaRPr lang="tr-TR" dirty="0"/>
          </a:p>
        </p:txBody>
      </p:sp>
    </p:spTree>
    <p:extLst>
      <p:ext uri="{BB962C8B-B14F-4D97-AF65-F5344CB8AC3E}">
        <p14:creationId xmlns:p14="http://schemas.microsoft.com/office/powerpoint/2010/main" xmlns="" val="349177207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solidFill>
                  <a:srgbClr val="FF0000"/>
                </a:solidFill>
              </a:rPr>
              <a:t>        İLAHİ KİTAP VE İMAN</a:t>
            </a:r>
            <a:endParaRPr lang="tr-TR" dirty="0">
              <a:solidFill>
                <a:srgbClr val="FF0000"/>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714500" y="2224881"/>
            <a:ext cx="5715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204194432"/>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00B050"/>
                </a:solidFill>
              </a:rPr>
              <a:t>                  İLAHİ KİTAP</a:t>
            </a:r>
            <a:endParaRPr lang="tr-TR" dirty="0">
              <a:solidFill>
                <a:srgbClr val="00B050"/>
              </a:solidFill>
            </a:endParaRPr>
          </a:p>
        </p:txBody>
      </p:sp>
      <p:sp>
        <p:nvSpPr>
          <p:cNvPr id="3" name="İçerik Yer Tutucusu 2"/>
          <p:cNvSpPr>
            <a:spLocks noGrp="1"/>
          </p:cNvSpPr>
          <p:nvPr>
            <p:ph idx="1"/>
          </p:nvPr>
        </p:nvSpPr>
        <p:spPr/>
        <p:txBody>
          <a:bodyPr/>
          <a:lstStyle/>
          <a:p>
            <a:pPr marL="0" indent="0">
              <a:buNone/>
            </a:pPr>
            <a:endParaRPr lang="tr-TR" dirty="0" smtClean="0">
              <a:solidFill>
                <a:srgbClr val="00B050"/>
              </a:solidFill>
            </a:endParaRPr>
          </a:p>
          <a:p>
            <a:pPr marL="0" indent="0">
              <a:buNone/>
            </a:pPr>
            <a:endParaRPr lang="tr-TR" dirty="0">
              <a:solidFill>
                <a:srgbClr val="00B050"/>
              </a:solidFill>
            </a:endParaRPr>
          </a:p>
          <a:p>
            <a:pPr marL="0" indent="0">
              <a:buNone/>
            </a:pPr>
            <a:endParaRPr lang="tr-TR" dirty="0" smtClean="0">
              <a:solidFill>
                <a:srgbClr val="00B050"/>
              </a:solidFill>
            </a:endParaRPr>
          </a:p>
          <a:p>
            <a:pPr marL="0" indent="0">
              <a:buNone/>
            </a:pPr>
            <a:r>
              <a:rPr lang="tr-TR" dirty="0" smtClean="0">
                <a:solidFill>
                  <a:srgbClr val="00B050"/>
                </a:solidFill>
              </a:rPr>
              <a:t>İlahi kitap, Allah’ın insanlara , iyiliğe ve doğruyu öğretmen amacıyla  peygamberlere </a:t>
            </a:r>
            <a:r>
              <a:rPr lang="tr-TR" dirty="0" err="1" smtClean="0">
                <a:solidFill>
                  <a:srgbClr val="00B050"/>
                </a:solidFill>
              </a:rPr>
              <a:t>vahiyettiği</a:t>
            </a:r>
            <a:r>
              <a:rPr lang="tr-TR" dirty="0" smtClean="0">
                <a:solidFill>
                  <a:srgbClr val="00B050"/>
                </a:solidFill>
              </a:rPr>
              <a:t>  ayetlerin yazılı olduğu kitaplara </a:t>
            </a:r>
            <a:r>
              <a:rPr lang="tr-TR" dirty="0" smtClean="0">
                <a:solidFill>
                  <a:srgbClr val="7030A0"/>
                </a:solidFill>
              </a:rPr>
              <a:t>ilahi kitap</a:t>
            </a:r>
            <a:r>
              <a:rPr lang="tr-TR" dirty="0" smtClean="0">
                <a:solidFill>
                  <a:srgbClr val="00B050"/>
                </a:solidFill>
              </a:rPr>
              <a:t> denir.</a:t>
            </a:r>
            <a:endParaRPr lang="tr-TR" dirty="0">
              <a:solidFill>
                <a:srgbClr val="00B050"/>
              </a:solidFill>
            </a:endParaRPr>
          </a:p>
        </p:txBody>
      </p:sp>
    </p:spTree>
    <p:extLst>
      <p:ext uri="{BB962C8B-B14F-4D97-AF65-F5344CB8AC3E}">
        <p14:creationId xmlns:p14="http://schemas.microsoft.com/office/powerpoint/2010/main" xmlns="" val="260409143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4300" dirty="0" smtClean="0"/>
              <a:t>ALLAH  NİÇİN VAHİY GÖNDERMİŞTİR</a:t>
            </a:r>
            <a:endParaRPr lang="tr-TR" sz="4300" dirty="0"/>
          </a:p>
        </p:txBody>
      </p:sp>
      <p:sp>
        <p:nvSpPr>
          <p:cNvPr id="3" name="İçerik Yer Tutucusu 2"/>
          <p:cNvSpPr>
            <a:spLocks noGrp="1"/>
          </p:cNvSpPr>
          <p:nvPr>
            <p:ph idx="1"/>
          </p:nvPr>
        </p:nvSpPr>
        <p:spPr/>
        <p:txBody>
          <a:bodyPr/>
          <a:lstStyle/>
          <a:p>
            <a:endParaRPr lang="tr-TR" dirty="0" smtClean="0">
              <a:solidFill>
                <a:srgbClr val="C00000"/>
              </a:solidFill>
            </a:endParaRPr>
          </a:p>
          <a:p>
            <a:endParaRPr lang="tr-TR" dirty="0">
              <a:solidFill>
                <a:srgbClr val="C00000"/>
              </a:solidFill>
            </a:endParaRPr>
          </a:p>
          <a:p>
            <a:endParaRPr lang="tr-TR" dirty="0" smtClean="0">
              <a:solidFill>
                <a:srgbClr val="C00000"/>
              </a:solidFill>
            </a:endParaRPr>
          </a:p>
          <a:p>
            <a:r>
              <a:rPr lang="tr-TR" dirty="0" smtClean="0">
                <a:solidFill>
                  <a:srgbClr val="C00000"/>
                </a:solidFill>
              </a:rPr>
              <a:t>Allah , peygamberlere vahiy göndererek insanların mutlu olmaları için yol göstermiştir.</a:t>
            </a:r>
            <a:endParaRPr lang="tr-TR" dirty="0">
              <a:solidFill>
                <a:srgbClr val="C00000"/>
              </a:solidFill>
            </a:endParaRPr>
          </a:p>
        </p:txBody>
      </p:sp>
    </p:spTree>
    <p:extLst>
      <p:ext uri="{BB962C8B-B14F-4D97-AF65-F5344CB8AC3E}">
        <p14:creationId xmlns:p14="http://schemas.microsoft.com/office/powerpoint/2010/main" xmlns="" val="342903747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a:t>
            </a:r>
            <a:r>
              <a:rPr lang="tr-TR" dirty="0" err="1" smtClean="0">
                <a:solidFill>
                  <a:srgbClr val="C00000"/>
                </a:solidFill>
              </a:rPr>
              <a:t>İllahi</a:t>
            </a:r>
            <a:r>
              <a:rPr lang="tr-TR" dirty="0" smtClean="0">
                <a:solidFill>
                  <a:srgbClr val="C00000"/>
                </a:solidFill>
              </a:rPr>
              <a:t> kitap</a:t>
            </a:r>
            <a:endParaRPr lang="tr-TR" dirty="0">
              <a:solidFill>
                <a:srgbClr val="C00000"/>
              </a:solidFill>
            </a:endParaRPr>
          </a:p>
        </p:txBody>
      </p:sp>
      <p:sp>
        <p:nvSpPr>
          <p:cNvPr id="3" name="İçerik Yer Tutucusu 2"/>
          <p:cNvSpPr>
            <a:spLocks noGrp="1"/>
          </p:cNvSpPr>
          <p:nvPr>
            <p:ph idx="1"/>
          </p:nvPr>
        </p:nvSpPr>
        <p:spPr/>
        <p:txBody>
          <a:bodyPr/>
          <a:lstStyle/>
          <a:p>
            <a:pPr marL="0" indent="0">
              <a:buNone/>
            </a:pPr>
            <a:endParaRPr lang="tr-TR" dirty="0" smtClean="0"/>
          </a:p>
          <a:p>
            <a:pPr marL="0" indent="0">
              <a:buNone/>
            </a:pPr>
            <a:r>
              <a:rPr lang="tr-TR" dirty="0" smtClean="0"/>
              <a:t>  </a:t>
            </a:r>
            <a:r>
              <a:rPr lang="tr-TR" b="1" dirty="0">
                <a:hlinkClick r:id="rId2"/>
              </a:rPr>
              <a:t>Allah</a:t>
            </a:r>
            <a:r>
              <a:rPr lang="tr-TR" b="1" dirty="0"/>
              <a:t>, insanlara doğru yolu göstermek için </a:t>
            </a:r>
            <a:r>
              <a:rPr lang="tr-TR" b="1" dirty="0">
                <a:hlinkClick r:id="rId3"/>
              </a:rPr>
              <a:t>peygamber</a:t>
            </a:r>
            <a:r>
              <a:rPr lang="tr-TR" b="1" dirty="0"/>
              <a:t>leri aracılığıyla değişik zamanlarda vahiy indirmiştir. Bu vahiylerden bir kısmı kayıt altına alınmazken, bir kısmı kayıt altına alınarak kitap haline getirilmiştir. Allah'ın buyruklarını içeren bu kitaplara "ilahi kitap" denir. </a:t>
            </a:r>
            <a:endParaRPr lang="tr-TR" dirty="0"/>
          </a:p>
        </p:txBody>
      </p:sp>
    </p:spTree>
    <p:extLst>
      <p:ext uri="{BB962C8B-B14F-4D97-AF65-F5344CB8AC3E}">
        <p14:creationId xmlns:p14="http://schemas.microsoft.com/office/powerpoint/2010/main" xmlns="" val="1751960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42</TotalTime>
  <Words>211</Words>
  <Application>Microsoft Office PowerPoint</Application>
  <PresentationFormat>Ekran Gösterisi (4:3)</PresentationFormat>
  <Paragraphs>39</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Akış</vt:lpstr>
      <vt:lpstr>DİN KÜLTÜRÜ VE AHLAK BİLGİSİ</vt:lpstr>
      <vt:lpstr>   PEYGAMBER VE PEYGAMBERE İMAN</vt:lpstr>
      <vt:lpstr>PEYGAMBERLERİN İNSANLARDAN SEÇİLMESİNİN NEDENLERİ</vt:lpstr>
      <vt:lpstr>PEYGAMBERLERİN ÖZELLİKLERİ</vt:lpstr>
      <vt:lpstr>PEYGAMBERE GELEN MESAJLARIN ORTAK AMACI</vt:lpstr>
      <vt:lpstr>        İLAHİ KİTAP VE İMAN</vt:lpstr>
      <vt:lpstr>                  İLAHİ KİTAP</vt:lpstr>
      <vt:lpstr>ALLAH  NİÇİN VAHİY GÖNDERMİŞTİR</vt:lpstr>
      <vt:lpstr>                  İllahi kitap</vt:lpstr>
      <vt:lpstr>                kaynakça</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2015-10-26T16:41:35Z</dcterms:created>
  <dcterms:modified xsi:type="dcterms:W3CDTF">2015-12-29T17:06:03Z</dcterms:modified>
  <cp:category>www.sorubak.com</cp:category>
</cp:coreProperties>
</file>