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3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E7CCC-1A3A-43E0-9D8A-3D0AA3F27A34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6721A-BB22-4D75-8507-14E626DD159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22376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r>
              <a:rPr lang="tr-TR" sz="120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6721A-BB22-4D75-8507-14E626DD159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5070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22 Dikdörtgen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23 Dikdörtgen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24 Dikdörtgen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25 Dikdörtgen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Dikdörtgen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29 Yuvarlatılmış Dikdörtgen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30 Yuvarlatılmış Dikdörtgen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Dikdörtgen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29 Dikdörtgen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ECD965D-B46B-4AC3-9701-D3B456B58E27}" type="datetimeFigureOut">
              <a:rPr lang="tr-TR" smtClean="0"/>
              <a:pPr/>
              <a:t>20.05.2016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6CA2DAA-254C-430A-8F7C-59705BD8F50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DEMOKASİNİN SERÜVENİ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6. ÜNİTE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55576" y="1772816"/>
            <a:ext cx="483818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İZLEDİĞİNİZ İÇİN TEŞEKKÜRLERR </a:t>
            </a:r>
            <a:r>
              <a:rPr lang="tr-TR" b="1" dirty="0" smtClean="0">
                <a:sym typeface="Wingdings" pitchFamily="2" charset="2"/>
              </a:rPr>
              <a:t></a:t>
            </a:r>
          </a:p>
          <a:p>
            <a:endParaRPr lang="tr-TR" b="1" dirty="0">
              <a:sym typeface="Wingdings" pitchFamily="2" charset="2"/>
            </a:endParaRPr>
          </a:p>
          <a:p>
            <a:endParaRPr lang="tr-TR" b="1" dirty="0" smtClean="0">
              <a:sym typeface="Wingdings" pitchFamily="2" charset="2"/>
            </a:endParaRPr>
          </a:p>
          <a:p>
            <a:endParaRPr lang="tr-TR" b="1" dirty="0">
              <a:sym typeface="Wingdings" pitchFamily="2" charset="2"/>
            </a:endParaRPr>
          </a:p>
          <a:p>
            <a:endParaRPr lang="tr-TR" b="1" dirty="0" smtClean="0">
              <a:sym typeface="Wingdings" pitchFamily="2" charset="2"/>
            </a:endParaRPr>
          </a:p>
          <a:p>
            <a:endParaRPr lang="tr-TR" b="1" dirty="0">
              <a:sym typeface="Wingdings" pitchFamily="2" charset="2"/>
            </a:endParaRPr>
          </a:p>
          <a:p>
            <a:endParaRPr lang="tr-TR" b="1" dirty="0" smtClean="0">
              <a:sym typeface="Wingdings" pitchFamily="2" charset="2"/>
            </a:endParaRPr>
          </a:p>
          <a:p>
            <a:r>
              <a:rPr lang="tr-TR" b="1" dirty="0" smtClean="0">
                <a:latin typeface="Cooper Black" pitchFamily="18" charset="0"/>
                <a:sym typeface="Wingdings" pitchFamily="2" charset="2"/>
              </a:rPr>
              <a:t>ILGIN TANRIÖVER </a:t>
            </a:r>
            <a:endParaRPr lang="tr-TR" b="1" dirty="0">
              <a:latin typeface="Cooper Black" pitchFamily="18" charset="0"/>
            </a:endParaRPr>
          </a:p>
        </p:txBody>
      </p:sp>
      <p:sp>
        <p:nvSpPr>
          <p:cNvPr id="4" name="3 Gülen Yüz"/>
          <p:cNvSpPr/>
          <p:nvPr/>
        </p:nvSpPr>
        <p:spPr>
          <a:xfrm>
            <a:off x="1043608" y="2492896"/>
            <a:ext cx="914400" cy="914400"/>
          </a:xfrm>
          <a:prstGeom prst="smileyFac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980728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CUMHURİYET</a:t>
            </a:r>
          </a:p>
          <a:p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Yöneticiler halk tarafından seçilir.Herkesin seçme ve seçilme hakkı vardır.Seçme ve seçilme bir gruba,bir sınıfa ait olmayıp tüm millete aittir.Cumhuriyet demokrasi ilkelerinin en iyi uygulandığı yönetim şeklidir.                            </a:t>
            </a:r>
            <a:endParaRPr lang="tr-TR" sz="2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95536" y="908720"/>
            <a:ext cx="8748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OLİGARŞİ</a:t>
            </a:r>
          </a:p>
          <a:p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Siyasi güç sadece bir gruba aittir.Seçme ve seçilme hakkı yoktur.Az sayıda insan yönetimde söz sahibidir.Siyasi güce sahip </a:t>
            </a:r>
            <a:r>
              <a:rPr lang="tr-TR" sz="2400" b="1" dirty="0" err="1" smtClean="0"/>
              <a:t>olanbu</a:t>
            </a:r>
            <a:r>
              <a:rPr lang="tr-TR" sz="2400" b="1" dirty="0" smtClean="0"/>
              <a:t> grup,devletin tüm kurumlarının kontrolünü elinde tutar</a:t>
            </a:r>
            <a:endParaRPr lang="tr-TR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1196752"/>
            <a:ext cx="8820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MONARŞİ</a:t>
            </a:r>
          </a:p>
          <a:p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Yönetimde hakimiyet tek kişide toplanır.Yasa koyma,yargılama,vergi toplama,savaşa ve barışa karar verme gibi yetkileri vardır.Yüzyıllarca dünyada en yaygın yönetim şekli olarak uygulanır.</a:t>
            </a:r>
            <a:endParaRPr lang="tr-TR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1520" y="1196752"/>
            <a:ext cx="88924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TEOKRASİ</a:t>
            </a:r>
          </a:p>
          <a:p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Teokratik devletler din kurallarına göre kurulur.Hakimiyetin Tanrı’ya ait olduğu kabul edilir.Yapılan tüm işler Tanrı adınadır.</a:t>
            </a:r>
            <a:endParaRPr lang="tr-TR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FRANSA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MONARŞİ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OLİGARŞİ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TEOKRASİ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CUMHURİYET</a:t>
                      </a:r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/>
                        <a:t>VATİKAN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</a:t>
                      </a:r>
                      <a:r>
                        <a:rPr lang="tr-TR" b="1" dirty="0" smtClean="0"/>
                        <a:t>   İSVEÇ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      BAE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FRANSA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MONARŞİ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OLİGARŞİ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TEOKRASİ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CUMHURİYET</a:t>
                      </a:r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/>
                        <a:t>VATİKAN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</a:t>
                      </a:r>
                      <a:r>
                        <a:rPr lang="tr-TR" b="1" dirty="0" smtClean="0"/>
                        <a:t>   İSVEÇ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      BAE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Gülen Yüz"/>
          <p:cNvSpPr/>
          <p:nvPr/>
        </p:nvSpPr>
        <p:spPr>
          <a:xfrm>
            <a:off x="6012160" y="2060848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FRANSA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MONARŞİ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OLİGARŞİ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TEOKRASİ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CUMHURİYET</a:t>
                      </a:r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/>
                        <a:t>VATİKAN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</a:t>
                      </a:r>
                      <a:r>
                        <a:rPr lang="tr-TR" b="1" dirty="0" smtClean="0"/>
                        <a:t>   İSVEÇ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      BAE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Gülen Yüz"/>
          <p:cNvSpPr/>
          <p:nvPr/>
        </p:nvSpPr>
        <p:spPr>
          <a:xfrm>
            <a:off x="6012160" y="213285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Gülen Yüz"/>
          <p:cNvSpPr/>
          <p:nvPr/>
        </p:nvSpPr>
        <p:spPr>
          <a:xfrm>
            <a:off x="7812360" y="3717032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FRANSA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MONARŞİ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OLİGARŞİ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TEOKRASİ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CUMHURİYET</a:t>
                      </a:r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 </a:t>
                      </a:r>
                      <a:r>
                        <a:rPr lang="tr-TR" b="1" dirty="0" smtClean="0"/>
                        <a:t>VATİKAN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dirty="0" smtClean="0"/>
                    </a:p>
                    <a:p>
                      <a:r>
                        <a:rPr lang="tr-TR" dirty="0" smtClean="0"/>
                        <a:t>  </a:t>
                      </a:r>
                      <a:r>
                        <a:rPr lang="tr-TR" b="1" dirty="0" smtClean="0"/>
                        <a:t>   İSVEÇ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endParaRPr lang="tr-TR" dirty="0" smtClean="0"/>
                    </a:p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      BAE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Gülen Yüz"/>
          <p:cNvSpPr/>
          <p:nvPr/>
        </p:nvSpPr>
        <p:spPr>
          <a:xfrm>
            <a:off x="5940152" y="213285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Gülen Yüz"/>
          <p:cNvSpPr/>
          <p:nvPr/>
        </p:nvSpPr>
        <p:spPr>
          <a:xfrm>
            <a:off x="7740352" y="3933056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2339752" y="558924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Şehir Hayatı">
  <a:themeElements>
    <a:clrScheme name="Şehir Hayatı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40</TotalTime>
  <Words>170</Words>
  <PresentationFormat>Ekran Gösterisi (4:3)</PresentationFormat>
  <Paragraphs>116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Şehir Hayatı</vt:lpstr>
      <vt:lpstr>DEMOKASİNİN SERÜVENİ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2016-05-19T14:59:19Z</dcterms:created>
  <dcterms:modified xsi:type="dcterms:W3CDTF">2016-05-20T16:38:18Z</dcterms:modified>
  <cp:category>www.sorubak.com</cp:category>
</cp:coreProperties>
</file>