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6864" cy="5760640"/>
          </a:xfrm>
        </p:spPr>
        <p:txBody>
          <a:bodyPr/>
          <a:lstStyle/>
          <a:p>
            <a:pPr marL="182880" indent="0">
              <a:buNone/>
            </a:pPr>
            <a:r>
              <a:rPr lang="tr-TR" dirty="0" smtClean="0"/>
              <a:t>            </a:t>
            </a:r>
            <a:r>
              <a:rPr lang="tr-TR" u="sng" dirty="0" smtClean="0">
                <a:solidFill>
                  <a:srgbClr val="7030A0"/>
                </a:solidFill>
              </a:rPr>
              <a:t>TÜRKÇE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       </a:t>
            </a:r>
            <a:r>
              <a:rPr lang="tr-TR" u="sng" dirty="0" smtClean="0">
                <a:solidFill>
                  <a:srgbClr val="FF0000"/>
                </a:solidFill>
              </a:rPr>
              <a:t>HOŞGÖRÜ</a:t>
            </a:r>
            <a:endParaRPr lang="tr-TR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7920880" cy="590465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3200" dirty="0" smtClean="0">
                <a:solidFill>
                  <a:srgbClr val="FF0000"/>
                </a:solidFill>
              </a:rPr>
              <a:t>********************</a:t>
            </a:r>
            <a:r>
              <a:rPr lang="tr-TR" sz="3200" u="sng" dirty="0" smtClean="0">
                <a:solidFill>
                  <a:srgbClr val="FF0000"/>
                </a:solidFill>
              </a:rPr>
              <a:t>HOŞGÖRÜ</a:t>
            </a:r>
            <a:r>
              <a:rPr lang="tr-TR" sz="3200" dirty="0" smtClean="0">
                <a:solidFill>
                  <a:srgbClr val="FF0000"/>
                </a:solidFill>
              </a:rPr>
              <a:t>*******************</a:t>
            </a:r>
          </a:p>
          <a:p>
            <a:pPr marL="45720" indent="0">
              <a:buNone/>
            </a:pPr>
            <a:r>
              <a:rPr lang="tr-TR" sz="3200" dirty="0" smtClean="0">
                <a:solidFill>
                  <a:srgbClr val="7030A0"/>
                </a:solidFill>
              </a:rPr>
              <a:t>   </a:t>
            </a:r>
          </a:p>
          <a:p>
            <a:pPr marL="45720" indent="0">
              <a:buNone/>
            </a:pPr>
            <a:r>
              <a:rPr lang="tr-TR" sz="3200" dirty="0">
                <a:solidFill>
                  <a:srgbClr val="7030A0"/>
                </a:solidFill>
              </a:rPr>
              <a:t> </a:t>
            </a:r>
            <a:r>
              <a:rPr lang="tr-TR" sz="3200" dirty="0" smtClean="0">
                <a:solidFill>
                  <a:srgbClr val="7030A0"/>
                </a:solidFill>
              </a:rPr>
              <a:t> </a:t>
            </a:r>
            <a:r>
              <a:rPr lang="tr-TR" sz="4400" dirty="0" smtClean="0">
                <a:solidFill>
                  <a:srgbClr val="7030A0"/>
                </a:solidFill>
              </a:rPr>
              <a:t>GÜZEL SÖZLÜ GÜLER YÜZLÜ </a:t>
            </a:r>
          </a:p>
          <a:p>
            <a:pPr marL="45720" indent="0">
              <a:buNone/>
            </a:pPr>
            <a:r>
              <a:rPr lang="tr-TR" sz="4400" dirty="0" smtClean="0">
                <a:solidFill>
                  <a:srgbClr val="7030A0"/>
                </a:solidFill>
              </a:rPr>
              <a:t>  HOŞGÖRÜLÜ OLMALIYIZ</a:t>
            </a:r>
          </a:p>
          <a:p>
            <a:pPr marL="45720" indent="0">
              <a:buNone/>
            </a:pPr>
            <a:r>
              <a:rPr lang="tr-TR" sz="4400" dirty="0">
                <a:solidFill>
                  <a:srgbClr val="7030A0"/>
                </a:solidFill>
              </a:rPr>
              <a:t> </a:t>
            </a:r>
            <a:r>
              <a:rPr lang="tr-TR" sz="4400" dirty="0" smtClean="0">
                <a:solidFill>
                  <a:srgbClr val="7030A0"/>
                </a:solidFill>
              </a:rPr>
              <a:t> EKMEĞİMİZ AŞIMIZ BİR </a:t>
            </a:r>
          </a:p>
          <a:p>
            <a:pPr marL="45720" indent="0">
              <a:buNone/>
            </a:pPr>
            <a:r>
              <a:rPr lang="tr-TR" sz="4400" dirty="0">
                <a:solidFill>
                  <a:srgbClr val="7030A0"/>
                </a:solidFill>
              </a:rPr>
              <a:t> </a:t>
            </a:r>
            <a:r>
              <a:rPr lang="tr-TR" sz="4400" dirty="0" smtClean="0">
                <a:solidFill>
                  <a:srgbClr val="7030A0"/>
                </a:solidFill>
              </a:rPr>
              <a:t> HOŞGÖRÜLÜ OLMALIYIZ  </a:t>
            </a:r>
            <a:endParaRPr lang="tr-TR" sz="4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42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7992888" cy="6192688"/>
          </a:xfrm>
        </p:spPr>
        <p:txBody>
          <a:bodyPr/>
          <a:lstStyle/>
          <a:p>
            <a:pPr marL="4572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</a:t>
            </a:r>
          </a:p>
          <a:p>
            <a:pPr marL="45720" indent="0">
              <a:buNone/>
            </a:pPr>
            <a:endParaRPr lang="tr-TR" sz="3200" dirty="0"/>
          </a:p>
          <a:p>
            <a:pPr marL="45720" indent="0">
              <a:buNone/>
            </a:pPr>
            <a:r>
              <a:rPr lang="tr-TR" sz="3200" dirty="0" smtClean="0"/>
              <a:t>         </a:t>
            </a:r>
            <a:r>
              <a:rPr lang="tr-TR" sz="4400" dirty="0" smtClean="0"/>
              <a:t>TOPRAĞIMIZ VATANIMIZ</a:t>
            </a:r>
          </a:p>
          <a:p>
            <a:pPr marL="4572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      YERDE YATAN ATAMIZA </a:t>
            </a:r>
          </a:p>
          <a:p>
            <a:pPr marL="4572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      GENCİMİZE YAŞLIMIZA </a:t>
            </a:r>
          </a:p>
          <a:p>
            <a:pPr marL="4572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      HOŞGÖRÜLÜ OLMALIYIZ</a:t>
            </a:r>
            <a:r>
              <a:rPr lang="tr-TR" sz="3200" dirty="0" smtClean="0"/>
              <a:t>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64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568952" cy="63367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4400" dirty="0" smtClean="0"/>
              <a:t>    </a:t>
            </a:r>
          </a:p>
          <a:p>
            <a:pPr marL="45720" indent="0">
              <a:buNone/>
            </a:pPr>
            <a:r>
              <a:rPr lang="tr-TR" sz="4400" dirty="0" smtClean="0"/>
              <a:t>    ARKADAŞIN OLMAZ OLUR </a:t>
            </a:r>
          </a:p>
          <a:p>
            <a:pPr marL="45720" indent="0">
              <a:buNone/>
            </a:pPr>
            <a:r>
              <a:rPr lang="tr-TR" sz="4400" dirty="0" smtClean="0"/>
              <a:t>    EŞİN DOSTUN UAZAK DURUR </a:t>
            </a:r>
          </a:p>
          <a:p>
            <a:pPr marL="45720" indent="0">
              <a:buNone/>
            </a:pPr>
            <a:r>
              <a:rPr lang="tr-TR" sz="4400" dirty="0" smtClean="0"/>
              <a:t>    HOŞGÖRÜLÜ OLMAZSA EĞER </a:t>
            </a:r>
          </a:p>
          <a:p>
            <a:pPr marL="45720" indent="0">
              <a:buNone/>
            </a:pPr>
            <a:r>
              <a:rPr lang="tr-TR" sz="4400" dirty="0" smtClean="0"/>
              <a:t>    İNSAN KENDİNİ ZOR BULUR 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30072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352928" cy="64087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4400" dirty="0" smtClean="0"/>
              <a:t>    </a:t>
            </a:r>
          </a:p>
          <a:p>
            <a:pPr marL="45720" indent="0">
              <a:buNone/>
            </a:pPr>
            <a:r>
              <a:rPr lang="tr-TR" sz="4400" dirty="0" smtClean="0"/>
              <a:t>    HOŞGÖRÜLÜ OLMALIYIZ </a:t>
            </a:r>
          </a:p>
          <a:p>
            <a:pPr marL="4572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   İNSANLARI SEVMELİYİZ </a:t>
            </a:r>
          </a:p>
          <a:p>
            <a:pPr marL="4572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   MUTLU OLMAK İSTİYORSAK </a:t>
            </a:r>
          </a:p>
          <a:p>
            <a:pPr marL="4572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   HEP EL ELE VERMELİYİZ 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3369494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208912" cy="6192688"/>
          </a:xfrm>
        </p:spPr>
        <p:txBody>
          <a:bodyPr/>
          <a:lstStyle/>
          <a:p>
            <a:pPr marL="4572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</a:t>
            </a:r>
          </a:p>
          <a:p>
            <a:pPr marL="45720" indent="0">
              <a:buNone/>
            </a:pPr>
            <a:r>
              <a:rPr lang="tr-TR" sz="3200" dirty="0"/>
              <a:t> </a:t>
            </a:r>
            <a:r>
              <a:rPr lang="tr-TR" sz="3200" dirty="0" smtClean="0"/>
              <a:t>                </a:t>
            </a:r>
            <a:r>
              <a:rPr lang="tr-TR" sz="3200" dirty="0" smtClean="0">
                <a:solidFill>
                  <a:srgbClr val="00B050"/>
                </a:solidFill>
              </a:rPr>
              <a:t>KAYNAK</a:t>
            </a:r>
            <a:r>
              <a:rPr lang="tr-TR" sz="3200" dirty="0" smtClean="0"/>
              <a:t> </a:t>
            </a:r>
            <a:r>
              <a:rPr lang="tr-TR" sz="3200" dirty="0" smtClean="0">
                <a:solidFill>
                  <a:srgbClr val="7030A0"/>
                </a:solidFill>
              </a:rPr>
              <a:t>:</a:t>
            </a:r>
            <a:r>
              <a:rPr lang="tr-TR" sz="3200" dirty="0" smtClean="0"/>
              <a:t> </a:t>
            </a:r>
            <a:r>
              <a:rPr lang="tr-TR" sz="3200" dirty="0" smtClean="0">
                <a:solidFill>
                  <a:srgbClr val="FF0000"/>
                </a:solidFill>
              </a:rPr>
              <a:t>İNTERNET </a:t>
            </a:r>
          </a:p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</a:t>
            </a:r>
          </a:p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          </a:t>
            </a:r>
            <a:r>
              <a:rPr lang="tr-TR" sz="3200" dirty="0" smtClean="0">
                <a:solidFill>
                  <a:srgbClr val="FFC000"/>
                </a:solidFill>
              </a:rPr>
              <a:t>ÖYKÜ BELDER </a:t>
            </a:r>
          </a:p>
          <a:p>
            <a:pPr marL="45720" indent="0">
              <a:buNone/>
            </a:pP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 smtClean="0">
                <a:solidFill>
                  <a:srgbClr val="FF0000"/>
                </a:solidFill>
              </a:rPr>
              <a:t>                       </a:t>
            </a:r>
            <a:r>
              <a:rPr lang="tr-TR" sz="3200" dirty="0" smtClean="0">
                <a:solidFill>
                  <a:srgbClr val="7030A0"/>
                </a:solidFill>
              </a:rPr>
              <a:t>6/C 305</a:t>
            </a:r>
            <a:endParaRPr lang="tr-TR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464760"/>
      </p:ext>
    </p:extLst>
  </p:cSld>
  <p:clrMapOvr>
    <a:masterClrMapping/>
  </p:clrMapOvr>
</p:sld>
</file>

<file path=ppt/theme/theme1.xml><?xml version="1.0" encoding="utf-8"?>
<a:theme xmlns:a="http://schemas.openxmlformats.org/drawingml/2006/main" name="Hava Akımı">
  <a:themeElements>
    <a:clrScheme name="Özel 1">
      <a:dk1>
        <a:srgbClr val="7030A0"/>
      </a:dk1>
      <a:lt1>
        <a:sysClr val="window" lastClr="FFFFFF"/>
      </a:lt1>
      <a:dk2>
        <a:srgbClr val="212745"/>
      </a:dk2>
      <a:lt2>
        <a:srgbClr val="11B2EB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</TotalTime>
  <Words>82</Words>
  <PresentationFormat>Ekran Gösterisi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Hava Akımı</vt:lpstr>
      <vt:lpstr>            TÜRKÇE              HOŞGÖRÜ</vt:lpstr>
      <vt:lpstr>Slayt 2</vt:lpstr>
      <vt:lpstr>Slayt 3</vt:lpstr>
      <vt:lpstr>Slayt 4</vt:lpstr>
      <vt:lpstr>Slayt 5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2016-05-08T14:19:03Z</dcterms:created>
  <dcterms:modified xsi:type="dcterms:W3CDTF">2016-05-20T16:37:02Z</dcterms:modified>
  <cp:category>www.sorubak.com</cp:category>
</cp:coreProperties>
</file>