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60" r:id="rId3"/>
    <p:sldId id="258" r:id="rId4"/>
    <p:sldId id="259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492" y="7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149EC0-A313-4D2A-9E56-8DCE72FD9ADA}" type="doc">
      <dgm:prSet loTypeId="urn:microsoft.com/office/officeart/2005/8/layout/hProcess9" loCatId="process" qsTypeId="urn:microsoft.com/office/officeart/2005/8/quickstyle/simple2" qsCatId="simple" csTypeId="urn:microsoft.com/office/officeart/2005/8/colors/accent1_2" csCatId="accent1" phldr="1"/>
      <dgm:spPr/>
    </dgm:pt>
    <dgm:pt modelId="{80D3D147-D84B-4D0F-8452-A5341F274CC2}">
      <dgm:prSet phldrT="[Metin]"/>
      <dgm:spPr/>
      <dgm:t>
        <a:bodyPr/>
        <a:lstStyle/>
        <a:p>
          <a:r>
            <a:rPr lang="tr-TR" dirty="0" smtClean="0"/>
            <a:t>İZLEDİĞİNİZ</a:t>
          </a:r>
        </a:p>
        <a:p>
          <a:r>
            <a:rPr lang="tr-TR" dirty="0" smtClean="0"/>
            <a:t>İÇİN</a:t>
          </a:r>
          <a:endParaRPr lang="tr-TR" dirty="0"/>
        </a:p>
      </dgm:t>
    </dgm:pt>
    <dgm:pt modelId="{5816E836-5473-4CD5-82CA-038355ED4CA7}" type="parTrans" cxnId="{3DD8EA4D-D77C-4ACD-A417-CC5957656F20}">
      <dgm:prSet/>
      <dgm:spPr/>
      <dgm:t>
        <a:bodyPr/>
        <a:lstStyle/>
        <a:p>
          <a:endParaRPr lang="tr-TR"/>
        </a:p>
      </dgm:t>
    </dgm:pt>
    <dgm:pt modelId="{C2251ED9-B35B-4CD9-9703-BE764384D6F9}" type="sibTrans" cxnId="{3DD8EA4D-D77C-4ACD-A417-CC5957656F20}">
      <dgm:prSet/>
      <dgm:spPr/>
      <dgm:t>
        <a:bodyPr/>
        <a:lstStyle/>
        <a:p>
          <a:endParaRPr lang="tr-TR"/>
        </a:p>
      </dgm:t>
    </dgm:pt>
    <dgm:pt modelId="{6C081DE2-5AC5-4565-8620-C3089D0EE188}">
      <dgm:prSet phldrT="[Metin]" custT="1"/>
      <dgm:spPr/>
      <dgm:t>
        <a:bodyPr/>
        <a:lstStyle/>
        <a:p>
          <a:r>
            <a:rPr lang="tr-TR" sz="2800" smtClean="0"/>
            <a:t>TEŞEKKÜRLER</a:t>
          </a:r>
          <a:endParaRPr lang="tr-TR" sz="2800" dirty="0"/>
        </a:p>
      </dgm:t>
    </dgm:pt>
    <dgm:pt modelId="{AB8F1B7E-E210-4797-B35E-05B3C741CAC8}" type="parTrans" cxnId="{8C96FEEC-D639-4DDE-BB1B-9AECA65AA1A6}">
      <dgm:prSet/>
      <dgm:spPr/>
      <dgm:t>
        <a:bodyPr/>
        <a:lstStyle/>
        <a:p>
          <a:endParaRPr lang="tr-TR"/>
        </a:p>
      </dgm:t>
    </dgm:pt>
    <dgm:pt modelId="{AC1A9550-EF10-4118-BB94-94C1315E50AC}" type="sibTrans" cxnId="{8C96FEEC-D639-4DDE-BB1B-9AECA65AA1A6}">
      <dgm:prSet/>
      <dgm:spPr/>
      <dgm:t>
        <a:bodyPr/>
        <a:lstStyle/>
        <a:p>
          <a:endParaRPr lang="tr-TR"/>
        </a:p>
      </dgm:t>
    </dgm:pt>
    <dgm:pt modelId="{168C5698-1FD1-4B90-98FE-94979BFD1FEF}" type="pres">
      <dgm:prSet presAssocID="{CB149EC0-A313-4D2A-9E56-8DCE72FD9ADA}" presName="CompostProcess" presStyleCnt="0">
        <dgm:presLayoutVars>
          <dgm:dir/>
          <dgm:resizeHandles val="exact"/>
        </dgm:presLayoutVars>
      </dgm:prSet>
      <dgm:spPr/>
    </dgm:pt>
    <dgm:pt modelId="{025FCF1B-47B3-443E-9C47-DD8614CE1BF5}" type="pres">
      <dgm:prSet presAssocID="{CB149EC0-A313-4D2A-9E56-8DCE72FD9ADA}" presName="arrow" presStyleLbl="bgShp" presStyleIdx="0" presStyleCnt="1"/>
      <dgm:spPr/>
    </dgm:pt>
    <dgm:pt modelId="{E514C2B0-BA92-4499-80D6-253BF13AFD92}" type="pres">
      <dgm:prSet presAssocID="{CB149EC0-A313-4D2A-9E56-8DCE72FD9ADA}" presName="linearProcess" presStyleCnt="0"/>
      <dgm:spPr/>
    </dgm:pt>
    <dgm:pt modelId="{2C9EBE84-D0D6-4472-A454-F868730CA062}" type="pres">
      <dgm:prSet presAssocID="{80D3D147-D84B-4D0F-8452-A5341F274CC2}" presName="textNode" presStyleLbl="node1" presStyleIdx="0" presStyleCnt="2" custScaleX="125481" custScaleY="11322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2B42AA8-F67C-459A-B300-FA3B418098E6}" type="pres">
      <dgm:prSet presAssocID="{C2251ED9-B35B-4CD9-9703-BE764384D6F9}" presName="sibTrans" presStyleCnt="0"/>
      <dgm:spPr/>
    </dgm:pt>
    <dgm:pt modelId="{A0042BC3-14B1-4038-AC08-D4A6B18F5AB6}" type="pres">
      <dgm:prSet presAssocID="{6C081DE2-5AC5-4565-8620-C3089D0EE188}" presName="textNode" presStyleLbl="node1" presStyleIdx="1" presStyleCnt="2" custScaleX="133137" custScaleY="144297" custLinFactNeighborX="-7224" custLinFactNeighborY="-758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DD8EA4D-D77C-4ACD-A417-CC5957656F20}" srcId="{CB149EC0-A313-4D2A-9E56-8DCE72FD9ADA}" destId="{80D3D147-D84B-4D0F-8452-A5341F274CC2}" srcOrd="0" destOrd="0" parTransId="{5816E836-5473-4CD5-82CA-038355ED4CA7}" sibTransId="{C2251ED9-B35B-4CD9-9703-BE764384D6F9}"/>
    <dgm:cxn modelId="{13DC1096-8AE4-433E-9E5E-8657E079C1C5}" type="presOf" srcId="{6C081DE2-5AC5-4565-8620-C3089D0EE188}" destId="{A0042BC3-14B1-4038-AC08-D4A6B18F5AB6}" srcOrd="0" destOrd="0" presId="urn:microsoft.com/office/officeart/2005/8/layout/hProcess9"/>
    <dgm:cxn modelId="{A42B14EF-B8C2-4DFC-B66B-DF239293906A}" type="presOf" srcId="{80D3D147-D84B-4D0F-8452-A5341F274CC2}" destId="{2C9EBE84-D0D6-4472-A454-F868730CA062}" srcOrd="0" destOrd="0" presId="urn:microsoft.com/office/officeart/2005/8/layout/hProcess9"/>
    <dgm:cxn modelId="{8C96FEEC-D639-4DDE-BB1B-9AECA65AA1A6}" srcId="{CB149EC0-A313-4D2A-9E56-8DCE72FD9ADA}" destId="{6C081DE2-5AC5-4565-8620-C3089D0EE188}" srcOrd="1" destOrd="0" parTransId="{AB8F1B7E-E210-4797-B35E-05B3C741CAC8}" sibTransId="{AC1A9550-EF10-4118-BB94-94C1315E50AC}"/>
    <dgm:cxn modelId="{75AF1504-4736-4CC8-9E66-F97D924D54F3}" type="presOf" srcId="{CB149EC0-A313-4D2A-9E56-8DCE72FD9ADA}" destId="{168C5698-1FD1-4B90-98FE-94979BFD1FEF}" srcOrd="0" destOrd="0" presId="urn:microsoft.com/office/officeart/2005/8/layout/hProcess9"/>
    <dgm:cxn modelId="{4E602A7D-4B19-4805-93C7-F7B8CBAA1023}" type="presParOf" srcId="{168C5698-1FD1-4B90-98FE-94979BFD1FEF}" destId="{025FCF1B-47B3-443E-9C47-DD8614CE1BF5}" srcOrd="0" destOrd="0" presId="urn:microsoft.com/office/officeart/2005/8/layout/hProcess9"/>
    <dgm:cxn modelId="{2C44DC10-0C58-4622-9319-F3CE6E3267AB}" type="presParOf" srcId="{168C5698-1FD1-4B90-98FE-94979BFD1FEF}" destId="{E514C2B0-BA92-4499-80D6-253BF13AFD92}" srcOrd="1" destOrd="0" presId="urn:microsoft.com/office/officeart/2005/8/layout/hProcess9"/>
    <dgm:cxn modelId="{E74490B4-B40C-4E79-A356-802EDC18DD2A}" type="presParOf" srcId="{E514C2B0-BA92-4499-80D6-253BF13AFD92}" destId="{2C9EBE84-D0D6-4472-A454-F868730CA062}" srcOrd="0" destOrd="0" presId="urn:microsoft.com/office/officeart/2005/8/layout/hProcess9"/>
    <dgm:cxn modelId="{3FAFF933-ACEA-4183-91FA-6155E44469AC}" type="presParOf" srcId="{E514C2B0-BA92-4499-80D6-253BF13AFD92}" destId="{82B42AA8-F67C-459A-B300-FA3B418098E6}" srcOrd="1" destOrd="0" presId="urn:microsoft.com/office/officeart/2005/8/layout/hProcess9"/>
    <dgm:cxn modelId="{A6994979-9276-4957-9D51-36045D6CAC7C}" type="presParOf" srcId="{E514C2B0-BA92-4499-80D6-253BF13AFD92}" destId="{A0042BC3-14B1-4038-AC08-D4A6B18F5AB6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25FCF1B-47B3-443E-9C47-DD8614CE1BF5}">
      <dsp:nvSpPr>
        <dsp:cNvPr id="0" name=""/>
        <dsp:cNvSpPr/>
      </dsp:nvSpPr>
      <dsp:spPr>
        <a:xfrm>
          <a:off x="457199" y="0"/>
          <a:ext cx="5181600" cy="40640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9EBE84-D0D6-4472-A454-F868730CA062}">
      <dsp:nvSpPr>
        <dsp:cNvPr id="0" name=""/>
        <dsp:cNvSpPr/>
      </dsp:nvSpPr>
      <dsp:spPr>
        <a:xfrm>
          <a:off x="2982" y="1111674"/>
          <a:ext cx="2893566" cy="18406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24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300" kern="1200" dirty="0" smtClean="0"/>
            <a:t>İZLEDİĞİNİZ</a:t>
          </a:r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300" kern="1200" dirty="0" smtClean="0"/>
            <a:t>İÇİN</a:t>
          </a:r>
          <a:endParaRPr lang="tr-TR" sz="3300" kern="1200" dirty="0"/>
        </a:p>
      </dsp:txBody>
      <dsp:txXfrm>
        <a:off x="2982" y="1111674"/>
        <a:ext cx="2893566" cy="1840650"/>
      </dsp:txXfrm>
    </dsp:sp>
    <dsp:sp modelId="{A0042BC3-14B1-4038-AC08-D4A6B18F5AB6}">
      <dsp:nvSpPr>
        <dsp:cNvPr id="0" name=""/>
        <dsp:cNvSpPr/>
      </dsp:nvSpPr>
      <dsp:spPr>
        <a:xfrm>
          <a:off x="3013776" y="735852"/>
          <a:ext cx="3070112" cy="23456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24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smtClean="0"/>
            <a:t>TEŞEKKÜRLER</a:t>
          </a:r>
          <a:endParaRPr lang="tr-TR" sz="2800" kern="1200" dirty="0"/>
        </a:p>
      </dsp:txBody>
      <dsp:txXfrm>
        <a:off x="3013776" y="735852"/>
        <a:ext cx="3070112" cy="23456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8C33A-3B80-40A7-8A31-B20BD4DF58F8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9943B1-293C-4393-9CF3-CD0AC67F15B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4397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www.sorubak.com</a:t>
            </a:r>
            <a:r>
              <a:rPr lang="tr-TR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943B1-293C-4393-9CF3-CD0AC67F15B6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943B1-293C-4393-9CF3-CD0AC67F15B6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7846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A05-9737-4773-BE97-905E8B9BCEDA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727B-1B4E-4F6E-9C96-B515C9BDFF5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A05-9737-4773-BE97-905E8B9BCEDA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727B-1B4E-4F6E-9C96-B515C9BDFF5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A05-9737-4773-BE97-905E8B9BCEDA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727B-1B4E-4F6E-9C96-B515C9BDFF5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A05-9737-4773-BE97-905E8B9BCEDA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727B-1B4E-4F6E-9C96-B515C9BDFF5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A05-9737-4773-BE97-905E8B9BCEDA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727B-1B4E-4F6E-9C96-B515C9BDFF5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A05-9737-4773-BE97-905E8B9BCEDA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727B-1B4E-4F6E-9C96-B515C9BDFF5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A05-9737-4773-BE97-905E8B9BCEDA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727B-1B4E-4F6E-9C96-B515C9BDFF5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A05-9737-4773-BE97-905E8B9BCEDA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727B-1B4E-4F6E-9C96-B515C9BDFF5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A05-9737-4773-BE97-905E8B9BCEDA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727B-1B4E-4F6E-9C96-B515C9BDFF5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A05-9737-4773-BE97-905E8B9BCEDA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727B-1B4E-4F6E-9C96-B515C9BDFF5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AA05-9737-4773-BE97-905E8B9BCEDA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727B-1B4E-4F6E-9C96-B515C9BDFF5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C048AA05-9737-4773-BE97-905E8B9BCEDA}" type="datetimeFigureOut">
              <a:rPr lang="tr-TR" smtClean="0"/>
              <a:pPr/>
              <a:t>14.12.2015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1A30727B-1B4E-4F6E-9C96-B515C9BDFF5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sz="5400" dirty="0" smtClean="0"/>
              <a:t>NEHİR GÜL</a:t>
            </a:r>
            <a:endParaRPr lang="tr-TR" sz="5400" dirty="0"/>
          </a:p>
        </p:txBody>
      </p:sp>
      <p:sp>
        <p:nvSpPr>
          <p:cNvPr id="4" name="Dikdörtgen 3"/>
          <p:cNvSpPr/>
          <p:nvPr/>
        </p:nvSpPr>
        <p:spPr>
          <a:xfrm>
            <a:off x="827584" y="620688"/>
            <a:ext cx="72008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TÜRKÇE</a:t>
            </a:r>
          </a:p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BÜYÜK HARFLERİN YAZIMI</a:t>
            </a:r>
          </a:p>
          <a:p>
            <a:pPr algn="ctr"/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6779185" y="6381328"/>
            <a:ext cx="2279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smtClean="0">
                <a:hlinkClick r:id="rId3"/>
              </a:rPr>
              <a:t>www.sorubak.com</a:t>
            </a:r>
            <a:r>
              <a:rPr lang="tr-TR" b="1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26760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8397" y="-6467"/>
            <a:ext cx="9279143" cy="6833795"/>
          </a:xfrm>
        </p:spPr>
      </p:pic>
    </p:spTree>
    <p:extLst>
      <p:ext uri="{BB962C8B-B14F-4D97-AF65-F5344CB8AC3E}">
        <p14:creationId xmlns:p14="http://schemas.microsoft.com/office/powerpoint/2010/main" xmlns="" val="3350857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924800" cy="1143000"/>
          </a:xfrm>
        </p:spPr>
        <p:txBody>
          <a:bodyPr/>
          <a:lstStyle/>
          <a:p>
            <a:r>
              <a:rPr lang="tr-TR" dirty="0" smtClean="0"/>
              <a:t>       BÜYÜK HARFLERİN YAZIMI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A }</a:t>
            </a:r>
            <a:r>
              <a:rPr lang="tr-TR" sz="2000" dirty="0"/>
              <a:t> Cümle büyük harfle başlar: </a:t>
            </a:r>
            <a:r>
              <a:rPr lang="tr-TR" sz="2000" i="1" dirty="0"/>
              <a:t>Ak akçe kara gün içindir.</a:t>
            </a:r>
            <a:endParaRPr lang="tr-TR" sz="2000" dirty="0"/>
          </a:p>
          <a:p>
            <a:r>
              <a:rPr lang="tr-TR" sz="2000" i="1" dirty="0"/>
              <a:t>Hayatta en hakiki mürşit ilimdir, fendir. </a:t>
            </a:r>
            <a:r>
              <a:rPr lang="tr-TR" sz="2000" dirty="0"/>
              <a:t>(Atatürk)</a:t>
            </a:r>
          </a:p>
          <a:p>
            <a:r>
              <a:rPr lang="tr-TR" sz="2000" dirty="0" smtClean="0"/>
              <a:t>B}</a:t>
            </a:r>
            <a:r>
              <a:rPr lang="tr-TR" sz="2000" b="1" dirty="0"/>
              <a:t>  </a:t>
            </a:r>
            <a:r>
              <a:rPr lang="tr-TR" sz="2000" dirty="0"/>
              <a:t>Dizeler büyük harfle başlar</a:t>
            </a:r>
            <a:r>
              <a:rPr lang="tr-TR" sz="2000" dirty="0" smtClean="0"/>
              <a:t>:</a:t>
            </a:r>
            <a:endParaRPr lang="tr-TR" sz="2000" dirty="0"/>
          </a:p>
          <a:p>
            <a:r>
              <a:rPr lang="tr-TR" sz="2000" i="1" dirty="0"/>
              <a:t>Korkma! Sönmez bu şafaklarda yüzen al sancak</a:t>
            </a:r>
            <a:endParaRPr lang="tr-TR" sz="2000" dirty="0"/>
          </a:p>
          <a:p>
            <a:r>
              <a:rPr lang="tr-TR" sz="2000" i="1" dirty="0"/>
              <a:t>Sönmeden yurdumun üstünde tüten en son ocak.</a:t>
            </a:r>
            <a:r>
              <a:rPr lang="tr-TR" sz="2000" dirty="0"/>
              <a:t> (Mehmet Akif Ersoy</a:t>
            </a:r>
            <a:r>
              <a:rPr lang="tr-TR" sz="2000" dirty="0" smtClean="0"/>
              <a:t>)</a:t>
            </a:r>
            <a:endParaRPr lang="tr-TR" sz="2000" dirty="0"/>
          </a:p>
          <a:p>
            <a:r>
              <a:rPr lang="tr-TR" sz="2000" dirty="0" smtClean="0"/>
              <a:t>C}</a:t>
            </a:r>
            <a:r>
              <a:rPr lang="tr-TR" sz="2000" b="1" dirty="0"/>
              <a:t>  . </a:t>
            </a:r>
            <a:r>
              <a:rPr lang="tr-TR" sz="2000" dirty="0"/>
              <a:t>Özel adlar büyük harfle başlar</a:t>
            </a:r>
            <a:r>
              <a:rPr lang="tr-TR" sz="2000" dirty="0" smtClean="0"/>
              <a:t>:</a:t>
            </a:r>
          </a:p>
          <a:p>
            <a:r>
              <a:rPr lang="tr-TR" sz="2000" dirty="0" smtClean="0"/>
              <a:t>Atatürk </a:t>
            </a:r>
          </a:p>
          <a:p>
            <a:r>
              <a:rPr lang="tr-TR" sz="2000" dirty="0" smtClean="0"/>
              <a:t>Keskin Öz   Mustafa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xmlns="" val="1537217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609600" y="548680"/>
            <a:ext cx="7924800" cy="5166320"/>
          </a:xfrm>
        </p:spPr>
        <p:txBody>
          <a:bodyPr>
            <a:noAutofit/>
          </a:bodyPr>
          <a:lstStyle/>
          <a:p>
            <a:r>
              <a:rPr lang="tr-TR" sz="2000" b="1" dirty="0"/>
              <a:t>Ç. </a:t>
            </a:r>
            <a:r>
              <a:rPr lang="tr-TR" sz="2000" dirty="0"/>
              <a:t>Belirli bir tarih bildiren ay ve gün adları büyük harfle başlar: </a:t>
            </a:r>
            <a:r>
              <a:rPr lang="tr-TR" sz="2000" i="1" dirty="0"/>
              <a:t>29 Mayıs 1453 Salı günü, 29 Ekim 1923, 28 Aralık 1982’de göreve başladı. Lale Festivali 25 Haziran’da başlayacak</a:t>
            </a:r>
            <a:r>
              <a:rPr lang="tr-TR" sz="2000" dirty="0" smtClean="0"/>
              <a:t>.</a:t>
            </a:r>
          </a:p>
          <a:p>
            <a:endParaRPr lang="tr-TR" sz="2000" dirty="0"/>
          </a:p>
          <a:p>
            <a:r>
              <a:rPr lang="tr-TR" sz="2000" dirty="0"/>
              <a:t>Belirli bir tarihi belirtmeyen ay ve gün adları küçük harfle başlar: </a:t>
            </a:r>
            <a:r>
              <a:rPr lang="tr-TR" sz="2000" i="1" dirty="0"/>
              <a:t>Okullar genel­likle eylülün ikinci haftasında öğretime başlar. Yürütme Kurulu toplantı­larını perşembe günleri yaparız</a:t>
            </a:r>
            <a:r>
              <a:rPr lang="tr-TR" sz="2000" i="1" dirty="0" smtClean="0"/>
              <a:t>.</a:t>
            </a:r>
          </a:p>
          <a:p>
            <a:endParaRPr lang="tr-TR" sz="2000" dirty="0"/>
          </a:p>
          <a:p>
            <a:r>
              <a:rPr lang="tr-TR" sz="2000" b="1" dirty="0"/>
              <a:t>D. </a:t>
            </a:r>
            <a:r>
              <a:rPr lang="tr-TR" sz="2000" dirty="0"/>
              <a:t>Tabela, levha ve levha niteliğindeki yazılarda geçen kelimeler büyük harfle başlar: </a:t>
            </a:r>
            <a:r>
              <a:rPr lang="tr-TR" sz="2000" i="1" dirty="0"/>
              <a:t>Giriş, Çıkış, Müdür, Vezne, Başkan, Doktor, Otobüs Durağı, Dolmuş Du­rağı, Şehirler Arası Telefon, 3. Kat, 4. Sınıf, 1. Blok</a:t>
            </a:r>
            <a:r>
              <a:rPr lang="tr-TR" sz="2000" dirty="0"/>
              <a:t> vb.</a:t>
            </a:r>
          </a:p>
          <a:p>
            <a:r>
              <a:rPr lang="tr-TR" sz="2000" b="1" dirty="0"/>
              <a:t>E. </a:t>
            </a:r>
            <a:r>
              <a:rPr lang="tr-TR" sz="2000" dirty="0"/>
              <a:t>Kitap, bildiri, makale vb.nde ana başlıktaki kelimelerin tamamı, alt başlıktaki kelimelerin ise yalnızca ilk harfleri büyük olarak yazılır.</a:t>
            </a:r>
          </a:p>
          <a:p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xmlns="" val="2403807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609600" y="404664"/>
            <a:ext cx="7924800" cy="5310336"/>
          </a:xfrm>
        </p:spPr>
        <p:txBody>
          <a:bodyPr>
            <a:normAutofit/>
          </a:bodyPr>
          <a:lstStyle/>
          <a:p>
            <a:r>
              <a:rPr lang="tr-TR" sz="2400" b="1" dirty="0"/>
              <a:t>F. </a:t>
            </a:r>
            <a:r>
              <a:rPr lang="tr-TR" sz="2400" dirty="0"/>
              <a:t>Kitap, dergi vb.nde bulunan resim, çizelge, tablo vb.nin altında yer alan açıklayıcı yazılar büyük harfle başlar. Açıklayıcı yazı, cümle niteliğinde değilse sonuna nokta konmaz</a:t>
            </a:r>
            <a:r>
              <a:rPr lang="tr-TR" sz="2400" dirty="0" smtClean="0"/>
              <a:t>.</a:t>
            </a:r>
          </a:p>
          <a:p>
            <a:r>
              <a:rPr lang="tr-TR" sz="2400" dirty="0" smtClean="0"/>
              <a:t>T D K [ Türk Dil Kurumu ]</a:t>
            </a:r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3757429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sorular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323049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3805752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5800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graphicFrame>
        <p:nvGraphicFramePr>
          <p:cNvPr id="7" name="Diyagram 6"/>
          <p:cNvGraphicFramePr/>
          <p:nvPr>
            <p:extLst>
              <p:ext uri="{D42A27DB-BD31-4B8C-83A1-F6EECF244321}">
                <p14:modId xmlns:p14="http://schemas.microsoft.com/office/powerpoint/2010/main" xmlns="" val="1333441121"/>
              </p:ext>
            </p:extLst>
          </p:nvPr>
        </p:nvGraphicFramePr>
        <p:xfrm>
          <a:off x="1619672" y="134076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958559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theme/theme1.xml><?xml version="1.0" encoding="utf-8"?>
<a:theme xmlns:a="http://schemas.openxmlformats.org/drawingml/2006/main" name="Ufuk">
  <a:themeElements>
    <a:clrScheme name="Özel 1">
      <a:dk1>
        <a:srgbClr val="7030A0"/>
      </a:dk1>
      <a:lt1>
        <a:srgbClr val="BEEAFA"/>
      </a:lt1>
      <a:dk2>
        <a:srgbClr val="4E67C8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Teme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fuk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46</TotalTime>
  <Words>30</Words>
  <Application>Microsoft Office PowerPoint</Application>
  <PresentationFormat>Ekran Gösterisi (4:3)</PresentationFormat>
  <Paragraphs>29</Paragraphs>
  <Slides>8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Ufuk</vt:lpstr>
      <vt:lpstr>Slayt 1</vt:lpstr>
      <vt:lpstr>Slayt 2</vt:lpstr>
      <vt:lpstr>       BÜYÜK HARFLERİN YAZIMI</vt:lpstr>
      <vt:lpstr>Slayt 4</vt:lpstr>
      <vt:lpstr>Slayt 5</vt:lpstr>
      <vt:lpstr>sorular</vt:lpstr>
      <vt:lpstr>Slayt 7</vt:lpstr>
      <vt:lpstr>Slayt 8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2015-12-13T12:33:36Z</dcterms:created>
  <dcterms:modified xsi:type="dcterms:W3CDTF">2015-12-14T10:31:23Z</dcterms:modified>
  <cp:category>www.sorubak.com</cp:category>
</cp:coreProperties>
</file>