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1" autoAdjust="0"/>
    <p:restoredTop sz="94660"/>
  </p:normalViewPr>
  <p:slideViewPr>
    <p:cSldViewPr>
      <p:cViewPr varScale="1">
        <p:scale>
          <a:sx n="86" d="100"/>
          <a:sy n="86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ACAD834-6E23-4715-95CA-714952935F2E}" type="datetimeFigureOut">
              <a:rPr lang="tr-TR" smtClean="0"/>
              <a:pPr/>
              <a:t>07.04.2016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C28B401-D34E-48E2-9C23-98655538695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95936" y="1340768"/>
            <a:ext cx="4476332" cy="2060800"/>
          </a:xfrm>
        </p:spPr>
        <p:txBody>
          <a:bodyPr>
            <a:normAutofit/>
          </a:bodyPr>
          <a:lstStyle/>
          <a:p>
            <a:r>
              <a:rPr lang="tr-TR" dirty="0" smtClean="0"/>
              <a:t>BİLİŞİM TEKNOLOJİLERİ VE YAZILIM DERSİ  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771800" y="3861048"/>
            <a:ext cx="58250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Konu:İşletim Sistemi nedir?Nelerdir?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edg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332656"/>
            <a:ext cx="65527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İşletim Sistemi nedir?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899592" y="2060848"/>
            <a:ext cx="619268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3600" dirty="0"/>
              <a:t>İ</a:t>
            </a:r>
            <a:r>
              <a:rPr lang="tr-TR" sz="2400" dirty="0"/>
              <a:t>şletim Sistemi, </a:t>
            </a:r>
            <a:r>
              <a:rPr lang="tr-TR" sz="2400" dirty="0" smtClean="0"/>
              <a:t>bilgisayarlarda</a:t>
            </a:r>
            <a:endParaRPr lang="tr-TR" sz="2400" dirty="0"/>
          </a:p>
          <a:p>
            <a:r>
              <a:rPr lang="tr-TR" sz="2400" dirty="0" smtClean="0"/>
              <a:t>İşletim sistemi doğrudan </a:t>
            </a:r>
            <a:r>
              <a:rPr lang="tr-TR" sz="2400" dirty="0"/>
              <a:t>denetimi ve yönetiminden, temel sistem işlemlerinden ve uygulama programlarını çalıştırmaktan sorumlu olan sistem yazılımıdı</a:t>
            </a:r>
            <a:r>
              <a:rPr lang="tr-TR" sz="3200" dirty="0"/>
              <a:t>r</a:t>
            </a:r>
            <a:r>
              <a:rPr lang="tr-TR" sz="2400" dirty="0"/>
              <a:t>. </a:t>
            </a:r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dirty="0"/>
          </a:p>
        </p:txBody>
      </p:sp>
      <p:pic>
        <p:nvPicPr>
          <p:cNvPr id="1026" name="Picture 2" descr="C:\Users\Elnare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769768"/>
            <a:ext cx="3672408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476672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A</a:t>
            </a:r>
            <a:r>
              <a:rPr lang="tr-TR" sz="2000" b="1" dirty="0" smtClean="0"/>
              <a:t>yrıca</a:t>
            </a:r>
            <a:r>
              <a:rPr lang="tr-TR" sz="2000" dirty="0" smtClean="0"/>
              <a:t> İşletim </a:t>
            </a:r>
            <a:r>
              <a:rPr lang="tr-TR" sz="2000" dirty="0"/>
              <a:t>sistemi, bütün diğer </a:t>
            </a:r>
            <a:r>
              <a:rPr lang="tr-TR" sz="2000" dirty="0" smtClean="0"/>
              <a:t>yazılımların kütük sistemine</a:t>
            </a:r>
            <a:endParaRPr lang="tr-TR" sz="2000" dirty="0"/>
          </a:p>
          <a:p>
            <a:r>
              <a:rPr lang="tr-TR" sz="2000" dirty="0"/>
              <a:t>, girdi/çıktı aygıtlarına ve </a:t>
            </a:r>
            <a:r>
              <a:rPr lang="tr-TR" sz="2000" dirty="0" smtClean="0"/>
              <a:t>kütük sistemine</a:t>
            </a:r>
            <a:endParaRPr lang="tr-TR" sz="2000" dirty="0"/>
          </a:p>
          <a:p>
            <a:r>
              <a:rPr lang="tr-TR" sz="2000" dirty="0"/>
              <a:t> erişimini sağlar. Birden çok program aynı anda çalışıyorsa, işletim sistemi her programa yeterli sistem kaynağını ayırmaktan ve birbirleri ile çakışmamalarını sağlamaktan da sorumludur.</a:t>
            </a:r>
          </a:p>
        </p:txBody>
      </p:sp>
      <p:pic>
        <p:nvPicPr>
          <p:cNvPr id="2050" name="Picture 2" descr="C:\Users\Elnare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4577" y="3140968"/>
            <a:ext cx="5433207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0" y="476672"/>
            <a:ext cx="80137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İşletim Sistemi nelerdir?</a:t>
            </a:r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1520" y="1484784"/>
            <a:ext cx="79563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2005</a:t>
            </a:r>
            <a:r>
              <a:rPr lang="tr-TR" dirty="0" smtClean="0"/>
              <a:t> </a:t>
            </a:r>
            <a:r>
              <a:rPr lang="tr-TR" sz="2000" dirty="0" smtClean="0"/>
              <a:t>yılı itibari ile, en yaygın olarak kullanılan işletim sistemleri iki ana grupta toplanabilir: Microsoft Windows</a:t>
            </a:r>
          </a:p>
          <a:p>
            <a:r>
              <a:rPr lang="tr-TR" sz="2000" dirty="0" smtClean="0"/>
              <a:t> grubu ve UNIX</a:t>
            </a:r>
          </a:p>
          <a:p>
            <a:r>
              <a:rPr lang="tr-TR" sz="2000" dirty="0" smtClean="0"/>
              <a:t>benzeri işletim sistemlerini içeren grup (bu grup içinde pek çok Unix versiyonu,Linux ve Mac OS sayılabilir). </a:t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>UNIX, akademik çevrelerde ve sunucu olarak kullanılmaktayken, Windows ise evde ve ofislerde masaüstünde tercih edilmektedi</a:t>
            </a:r>
            <a:r>
              <a:rPr lang="tr-TR" sz="2800" dirty="0" smtClean="0"/>
              <a:t>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6" name="Picture 2" descr="C:\Users\Elnare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2143125" cy="2133600"/>
          </a:xfrm>
          <a:prstGeom prst="rect">
            <a:avLst/>
          </a:prstGeom>
          <a:noFill/>
        </p:spPr>
      </p:pic>
      <p:pic>
        <p:nvPicPr>
          <p:cNvPr id="1027" name="Picture 3" descr="C:\Users\Elnare\Desktop\img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869160"/>
            <a:ext cx="3276600" cy="1066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imgres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8481" r="18481"/>
          <a:stretch>
            <a:fillRect/>
          </a:stretch>
        </p:blipFill>
        <p:spPr>
          <a:xfrm>
            <a:off x="2555776" y="4149080"/>
            <a:ext cx="3024336" cy="2492375"/>
          </a:xfrm>
        </p:spPr>
      </p:pic>
      <p:sp>
        <p:nvSpPr>
          <p:cNvPr id="7" name="6 Metin kutusu"/>
          <p:cNvSpPr txBox="1"/>
          <p:nvPr/>
        </p:nvSpPr>
        <p:spPr>
          <a:xfrm>
            <a:off x="0" y="188640"/>
            <a:ext cx="630019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U</a:t>
            </a:r>
            <a:r>
              <a:rPr lang="tr-TR" dirty="0" smtClean="0"/>
              <a:t>NIX, </a:t>
            </a:r>
            <a:r>
              <a:rPr lang="tr-TR" sz="2000" dirty="0" smtClean="0"/>
              <a:t>akademik çevrelerde ve sunucu olarak kullanılmaktayken, Windows ise evde ve ofislerde masaüstünde tercih edilmektedir. </a:t>
            </a:r>
            <a:r>
              <a:rPr lang="tr-TR" sz="2000" b="1" dirty="0" smtClean="0"/>
              <a:t>Masaüstü bilgisayarlarında</a:t>
            </a:r>
            <a:endParaRPr lang="tr-TR" sz="2000" dirty="0" smtClean="0"/>
          </a:p>
          <a:p>
            <a:r>
              <a:rPr lang="tr-TR" sz="2000" dirty="0" smtClean="0"/>
              <a:t> Windows, diğer işletim sistemlerinden çok daha yaygın olarak kullanılmaktadır ve çeşitli araştırmalar Windows'un masaüstünde pazar payının %90 ile %98 arasında olduğunu göstermektedir. Linux sunucularda yaygın olarak kullanılmaktayken, evlere ve ofis masaüstlerine de yavaş yavaş girmektedir. </a:t>
            </a:r>
            <a:r>
              <a:rPr lang="tr-TR" sz="2000" dirty="0" err="1" smtClean="0"/>
              <a:t>UNIX'in</a:t>
            </a:r>
            <a:r>
              <a:rPr lang="tr-TR" sz="2000" dirty="0" smtClean="0"/>
              <a:t> ana kısımlarından yararlanan Mac OS ve onun öncülleri ise daha çok </a:t>
            </a:r>
            <a:r>
              <a:rPr lang="tr-TR" sz="2000" b="1" dirty="0" smtClean="0"/>
              <a:t>masaüstü yayıncılıkta</a:t>
            </a:r>
            <a:r>
              <a:rPr lang="tr-TR" sz="2000" dirty="0" smtClean="0"/>
              <a:t> kullanılmaktadır.</a:t>
            </a:r>
            <a:r>
              <a:rPr lang="tr-TR" sz="2400" dirty="0" smtClean="0"/>
              <a:t> </a:t>
            </a:r>
            <a:endParaRPr lang="tr-TR" sz="2400" dirty="0"/>
          </a:p>
        </p:txBody>
      </p:sp>
    </p:spTree>
  </p:cSld>
  <p:clrMapOvr>
    <a:masterClrMapping/>
  </p:clrMapOvr>
  <p:transition>
    <p:wipe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4941168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179512" y="0"/>
            <a:ext cx="8725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İşletim Sisteminin Bazıları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C:\Users\Elnare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2448272" cy="1800200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683568" y="3284984"/>
            <a:ext cx="1492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Dos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Users\Elnare\Desktop\img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052736"/>
            <a:ext cx="2088232" cy="2016224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3203848" y="3284984"/>
            <a:ext cx="2031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Linux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2" name="Picture 4" descr="C:\Users\Elnare\Desktop\imgr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196752"/>
            <a:ext cx="2295525" cy="1990725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5868144" y="3212976"/>
            <a:ext cx="2646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Mac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Os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4" name="Picture 6" descr="C:\Users\Elnare\Desktop\imgr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365104"/>
            <a:ext cx="2257425" cy="2028825"/>
          </a:xfrm>
          <a:prstGeom prst="rect">
            <a:avLst/>
          </a:prstGeom>
          <a:noFill/>
        </p:spPr>
      </p:pic>
      <p:sp>
        <p:nvSpPr>
          <p:cNvPr id="23" name="22 Dikdörtgen"/>
          <p:cNvSpPr/>
          <p:nvPr/>
        </p:nvSpPr>
        <p:spPr>
          <a:xfrm>
            <a:off x="0" y="4653136"/>
            <a:ext cx="3262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Windows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08104" y="4653136"/>
            <a:ext cx="3262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Windows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7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03648" y="548680"/>
            <a:ext cx="77403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Hazırlayan:Mehmet </a:t>
            </a:r>
            <a:r>
              <a:rPr lang="tr-TR" sz="5400" b="1" cap="all" spc="0" dirty="0" err="1" smtClean="0">
                <a:ln/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akİF</a:t>
            </a:r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sÜNGÜ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779912" y="2636912"/>
            <a:ext cx="2646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92D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6-D 263</a:t>
            </a:r>
            <a:endParaRPr lang="tr-TR" sz="5400" b="1" dirty="0">
              <a:ln w="11430"/>
              <a:solidFill>
                <a:srgbClr val="92D05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512133" y="4149080"/>
            <a:ext cx="377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tr-TR" sz="5400" dirty="0" smtClean="0">
                <a:solidFill>
                  <a:srgbClr val="FF0000"/>
                </a:solidFill>
              </a:rPr>
              <a:t> </a:t>
            </a:r>
            <a:endParaRPr lang="tr-TR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979712" y="3933056"/>
            <a:ext cx="6408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Lef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</a:rPr>
              <a:t>Bilişim dersini </a:t>
            </a:r>
            <a:r>
              <a:rPr lang="tr-TR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</a:rPr>
              <a:t>seviyorumm</a:t>
            </a:r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</a:rPr>
              <a:t>…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228</TotalTime>
  <Words>76</Words>
  <Application>Microsoft Office PowerPoint</Application>
  <PresentationFormat>Ekran Gösterisi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Cumba</vt:lpstr>
      <vt:lpstr>BİLİŞİM TEKNOLOJİLERİ VE YAZILIM DERSİ   </vt:lpstr>
      <vt:lpstr>Slayt 2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2016-03-22T13:54:58Z</dcterms:created>
  <dcterms:modified xsi:type="dcterms:W3CDTF">2016-04-06T21:29:01Z</dcterms:modified>
  <cp:category>www.sorubak.com</cp:category>
</cp:coreProperties>
</file>