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6" r:id="rId4"/>
    <p:sldId id="265" r:id="rId5"/>
    <p:sldId id="264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A2C0A-4382-487F-82B6-17D4A572D57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A5AF0-7DC2-423C-88EB-1C2D978097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17755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A5AF0-7DC2-423C-88EB-1C2D97809792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00588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7300" dirty="0" smtClean="0"/>
              <a:t>Anlatım Biçimleri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Kalp"/>
          <p:cNvSpPr/>
          <p:nvPr/>
        </p:nvSpPr>
        <p:spPr>
          <a:xfrm>
            <a:off x="500034" y="0"/>
            <a:ext cx="8143932" cy="6858000"/>
          </a:xfrm>
          <a:prstGeom prst="hear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b="1" u="sng" dirty="0" smtClean="0"/>
              <a:t>Betimleme (Betimleyici Anlatım):</a:t>
            </a:r>
          </a:p>
          <a:p>
            <a:r>
              <a:rPr lang="tr-TR" sz="2800" dirty="0" smtClean="0"/>
              <a:t>Varlıkların okuyucunun gözünde, zihninde canlanacak şekilde ayırt edici nitelikleriyle </a:t>
            </a:r>
            <a:r>
              <a:rPr lang="tr-TR" sz="2800" u="sng" dirty="0" smtClean="0"/>
              <a:t>resim çizer gibi</a:t>
            </a:r>
            <a:r>
              <a:rPr lang="tr-TR" sz="2800" dirty="0" smtClean="0"/>
              <a:t> anlatılmasına </a:t>
            </a:r>
            <a:r>
              <a:rPr lang="tr-TR" sz="2800" b="1" dirty="0" smtClean="0"/>
              <a:t>betimleme (tasvir etme)</a:t>
            </a:r>
            <a:r>
              <a:rPr lang="tr-TR" sz="2800" dirty="0" smtClean="0"/>
              <a:t> denir.</a:t>
            </a:r>
            <a:endParaRPr lang="tr-TR" sz="2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Kalp"/>
          <p:cNvSpPr/>
          <p:nvPr/>
        </p:nvSpPr>
        <p:spPr>
          <a:xfrm>
            <a:off x="500034" y="0"/>
            <a:ext cx="8143932" cy="6858000"/>
          </a:xfrm>
          <a:prstGeom prst="hear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b="1" u="sng" dirty="0" smtClean="0"/>
              <a:t>Öyküleme:</a:t>
            </a:r>
          </a:p>
          <a:p>
            <a:r>
              <a:rPr lang="tr-TR" sz="2800" dirty="0" smtClean="0"/>
              <a:t>Tasarlanmış veya yaşanmış bir olayın başkalarına sözle ya da yazıyla anlatıldığı anlatım biçimine öyküleme (hikâye etme) denir.</a:t>
            </a:r>
            <a:endParaRPr lang="tr-TR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Kalp"/>
          <p:cNvSpPr/>
          <p:nvPr/>
        </p:nvSpPr>
        <p:spPr>
          <a:xfrm>
            <a:off x="500034" y="0"/>
            <a:ext cx="8143932" cy="6858000"/>
          </a:xfrm>
          <a:prstGeom prst="hear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b="1" u="sng" dirty="0" smtClean="0"/>
              <a:t>Açıklama (Açıklayıcı Anlatım):</a:t>
            </a:r>
          </a:p>
          <a:p>
            <a:r>
              <a:rPr lang="tr-TR" sz="2800" dirty="0" smtClean="0"/>
              <a:t>Bilgi vermek amacı ile oluşturulan yazılarda kullanılan anlatım tekniğidir. Bu tür yazılarda amaç okuyucuyu bilgilendirmek, ona bir şeyler öğretmek olduğu için sade ve anlaşılır bir dil kullanılır. </a:t>
            </a:r>
            <a:endParaRPr lang="tr-TR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Kalp"/>
          <p:cNvSpPr/>
          <p:nvPr/>
        </p:nvSpPr>
        <p:spPr>
          <a:xfrm>
            <a:off x="500034" y="0"/>
            <a:ext cx="8143932" cy="6858000"/>
          </a:xfrm>
          <a:prstGeom prst="hear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b="1" u="sng" dirty="0" smtClean="0"/>
              <a:t>Tartışma (Tartışmacı Anlatım):</a:t>
            </a:r>
          </a:p>
          <a:p>
            <a:r>
              <a:rPr lang="tr-TR" sz="2800" dirty="0" smtClean="0"/>
              <a:t>Yazarın kendi doğrularına okuyucuyu inandırmak, onu kendi gibi düşündürmek için kullandığı anlatım tekniğine </a:t>
            </a:r>
            <a:r>
              <a:rPr lang="tr-TR" sz="2800" b="1" dirty="0" smtClean="0"/>
              <a:t>tartışma</a:t>
            </a:r>
            <a:r>
              <a:rPr lang="tr-TR" sz="2800" dirty="0" smtClean="0"/>
              <a:t> denir.</a:t>
            </a:r>
            <a:br>
              <a:rPr lang="tr-TR" sz="2800" dirty="0" smtClean="0"/>
            </a:br>
            <a:r>
              <a:rPr lang="tr-TR" sz="2800" dirty="0" smtClean="0"/>
              <a:t>Amaç kendi düşüncesini savunmak, varsa yanlış düşünceyi çürütmektir. </a:t>
            </a:r>
            <a:endParaRPr lang="tr-TR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Application>Microsoft Office PowerPoint</Application>
  <PresentationFormat>Ekran Gösterisi (4:3)</PresentationFormat>
  <Paragraphs>11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Anlatım Biçimleri </vt:lpstr>
      <vt:lpstr>Slayt 2</vt:lpstr>
      <vt:lpstr>Slayt 3</vt:lpstr>
      <vt:lpstr>Slayt 4</vt:lpstr>
      <vt:lpstr>Slayt 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2015-12-13T20:31:31Z</dcterms:created>
  <dcterms:modified xsi:type="dcterms:W3CDTF">2015-12-22T15:38:53Z</dcterms:modified>
  <cp:category>www.sorubak.com</cp:category>
</cp:coreProperties>
</file>