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12"/>
  </p:notesMasterIdLst>
  <p:sldIdLst>
    <p:sldId id="256" r:id="rId2"/>
    <p:sldId id="258" r:id="rId3"/>
    <p:sldId id="259" r:id="rId4"/>
    <p:sldId id="260" r:id="rId5"/>
    <p:sldId id="261" r:id="rId6"/>
    <p:sldId id="262" r:id="rId7"/>
    <p:sldId id="265" r:id="rId8"/>
    <p:sldId id="266" r:id="rId9"/>
    <p:sldId id="267" r:id="rId10"/>
    <p:sldId id="268" r:id="rId11"/>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294" autoAdjust="0"/>
    <p:restoredTop sz="94660"/>
  </p:normalViewPr>
  <p:slideViewPr>
    <p:cSldViewPr>
      <p:cViewPr>
        <p:scale>
          <a:sx n="77" d="100"/>
          <a:sy n="77" d="100"/>
        </p:scale>
        <p:origin x="-1374" y="-294"/>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27D73A6-8F83-40DA-8E99-723213B91E9F}" type="datetimeFigureOut">
              <a:rPr lang="tr-TR" smtClean="0"/>
              <a:pPr/>
              <a:t>16.03.2016</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C5DB5E9-7AD9-4096-8604-4BC3861DB486}" type="slidenum">
              <a:rPr lang="tr-TR" smtClean="0"/>
              <a:pPr/>
              <a:t>‹#›</a:t>
            </a:fld>
            <a:endParaRPr lang="tr-TR"/>
          </a:p>
        </p:txBody>
      </p:sp>
    </p:spTree>
    <p:extLst>
      <p:ext uri="{BB962C8B-B14F-4D97-AF65-F5344CB8AC3E}">
        <p14:creationId xmlns:p14="http://schemas.microsoft.com/office/powerpoint/2010/main" xmlns="" val="26613011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pPr/>
              <a:t>3</a:t>
            </a:fld>
            <a:endParaRPr lang="tr-TR"/>
          </a:p>
        </p:txBody>
      </p:sp>
    </p:spTree>
    <p:extLst>
      <p:ext uri="{BB962C8B-B14F-4D97-AF65-F5344CB8AC3E}">
        <p14:creationId xmlns:p14="http://schemas.microsoft.com/office/powerpoint/2010/main" xmlns="" val="3566187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pPr/>
              <a:t>4</a:t>
            </a:fld>
            <a:endParaRPr lang="tr-TR"/>
          </a:p>
        </p:txBody>
      </p:sp>
    </p:spTree>
    <p:extLst>
      <p:ext uri="{BB962C8B-B14F-4D97-AF65-F5344CB8AC3E}">
        <p14:creationId xmlns:p14="http://schemas.microsoft.com/office/powerpoint/2010/main" xmlns="" val="36258142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DC5DB5E9-7AD9-4096-8604-4BC3861DB486}" type="slidenum">
              <a:rPr lang="tr-TR" smtClean="0"/>
              <a:pPr/>
              <a:t>7</a:t>
            </a:fld>
            <a:endParaRPr lang="tr-TR"/>
          </a:p>
        </p:txBody>
      </p:sp>
    </p:spTree>
    <p:extLst>
      <p:ext uri="{BB962C8B-B14F-4D97-AF65-F5344CB8AC3E}">
        <p14:creationId xmlns:p14="http://schemas.microsoft.com/office/powerpoint/2010/main" xmlns="" val="19164308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www.</a:t>
            </a:r>
            <a:r>
              <a:rPr lang="tr-TR" dirty="0" err="1" smtClean="0"/>
              <a:t>sorubak</a:t>
            </a:r>
            <a:r>
              <a:rPr lang="tr-TR" dirty="0" smtClean="0"/>
              <a:t>.com</a:t>
            </a:r>
            <a:endParaRPr lang="tr-TR" dirty="0"/>
          </a:p>
        </p:txBody>
      </p:sp>
      <p:sp>
        <p:nvSpPr>
          <p:cNvPr id="4" name="3 Slayt Numarası Yer Tutucusu"/>
          <p:cNvSpPr>
            <a:spLocks noGrp="1"/>
          </p:cNvSpPr>
          <p:nvPr>
            <p:ph type="sldNum" sz="quarter" idx="10"/>
          </p:nvPr>
        </p:nvSpPr>
        <p:spPr/>
        <p:txBody>
          <a:bodyPr/>
          <a:lstStyle/>
          <a:p>
            <a:fld id="{DC5DB5E9-7AD9-4096-8604-4BC3861DB486}" type="slidenum">
              <a:rPr lang="tr-TR" smtClean="0"/>
              <a:pPr/>
              <a:t>10</a:t>
            </a:fld>
            <a:endParaRPr lang="tr-T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Başlık Slaydı">
    <p:spTree>
      <p:nvGrpSpPr>
        <p:cNvPr id="1" name=""/>
        <p:cNvGrpSpPr/>
        <p:nvPr/>
      </p:nvGrpSpPr>
      <p:grpSpPr>
        <a:xfrm>
          <a:off x="0" y="0"/>
          <a:ext cx="0" cy="0"/>
          <a:chOff x="0" y="0"/>
          <a:chExt cx="0" cy="0"/>
        </a:xfrm>
      </p:grpSpPr>
      <p:sp>
        <p:nvSpPr>
          <p:cNvPr id="7" name="Right Triangle 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rot="19140000">
            <a:off x="817112" y="1730403"/>
            <a:ext cx="5648623" cy="1204306"/>
          </a:xfrm>
        </p:spPr>
        <p:txBody>
          <a:bodyPr bIns="9144" anchor="b"/>
          <a:lstStyle>
            <a:lvl1pPr>
              <a:defRPr sz="3200"/>
            </a:lvl1pPr>
          </a:lstStyle>
          <a:p>
            <a:r>
              <a:rPr lang="tr-TR" smtClean="0"/>
              <a:t>Asıl başlık stili için tıklatın</a:t>
            </a:r>
            <a:endParaRPr lang="en-US" dirty="0"/>
          </a:p>
        </p:txBody>
      </p:sp>
      <p:sp>
        <p:nvSpPr>
          <p:cNvPr id="3" name="Subtitle 2"/>
          <p:cNvSpPr>
            <a:spLocks noGrp="1"/>
          </p:cNvSpPr>
          <p:nvPr>
            <p:ph type="subTitle" idx="1"/>
          </p:nvPr>
        </p:nvSpPr>
        <p:spPr>
          <a:xfrm rot="19140000">
            <a:off x="1212277" y="2470925"/>
            <a:ext cx="6511131" cy="329259"/>
          </a:xfrm>
        </p:spPr>
        <p:txBody>
          <a:bodyPr tIns="9144">
            <a:normAutofit/>
          </a:bodyPr>
          <a:lstStyle>
            <a:lvl1pPr marL="0" indent="0" algn="l">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4678362"/>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457200" y="274639"/>
            <a:ext cx="6019800" cy="4678362"/>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4" name="Date Placeholder 3"/>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spTree>
      <p:nvGrpSpPr>
        <p:cNvPr id="1" name=""/>
        <p:cNvGrpSpPr/>
        <p:nvPr/>
      </p:nvGrpSpPr>
      <p:grpSpPr>
        <a:xfrm>
          <a:off x="0" y="0"/>
          <a:ext cx="0" cy="0"/>
          <a:chOff x="0" y="0"/>
          <a:chExt cx="0" cy="0"/>
        </a:xfrm>
      </p:grpSpPr>
      <p:sp>
        <p:nvSpPr>
          <p:cNvPr id="8" name="Freeform 7"/>
          <p:cNvSpPr/>
          <p:nvPr/>
        </p:nvSpPr>
        <p:spPr>
          <a:xfrm>
            <a:off x="-2380" y="-925"/>
            <a:ext cx="9146380" cy="6858925"/>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2002901">
                <a:moveTo>
                  <a:pt x="0" y="2002901"/>
                </a:moveTo>
                <a:lnTo>
                  <a:pt x="2836585" y="0"/>
                </a:lnTo>
                <a:lnTo>
                  <a:pt x="3352800" y="270"/>
                </a:lnTo>
                <a:lnTo>
                  <a:pt x="3352800" y="2002901"/>
                </a:lnTo>
                <a:lnTo>
                  <a:pt x="0" y="20029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ight Triangle 6"/>
          <p:cNvSpPr/>
          <p:nvPr/>
        </p:nvSpPr>
        <p:spPr>
          <a:xfrm>
            <a:off x="0" y="2647950"/>
            <a:ext cx="3571875" cy="4210050"/>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819399" y="1726737"/>
            <a:ext cx="5650992" cy="1207509"/>
          </a:xfrm>
        </p:spPr>
        <p:txBody>
          <a:bodyPr bIns="9144" anchor="b"/>
          <a:lstStyle>
            <a:lvl1pPr algn="l">
              <a:defRPr kumimoji="0" lang="en-US" sz="3200" b="0" i="0" u="none" strike="noStrike" kern="1200" cap="all" spc="0" normalizeH="0" baseline="0" noProof="0" dirty="0" smtClean="0">
                <a:ln>
                  <a:noFill/>
                </a:ln>
                <a:solidFill>
                  <a:schemeClr val="tx1"/>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Text Placeholder 2"/>
          <p:cNvSpPr>
            <a:spLocks noGrp="1"/>
          </p:cNvSpPr>
          <p:nvPr>
            <p:ph type="body" idx="1"/>
          </p:nvPr>
        </p:nvSpPr>
        <p:spPr>
          <a:xfrm rot="19140000">
            <a:off x="1216152" y="2468304"/>
            <a:ext cx="6510528" cy="329184"/>
          </a:xfrm>
        </p:spPr>
        <p:txBody>
          <a:bodyPr anchor="t">
            <a:normAutofit/>
          </a:bodyPr>
          <a:lstStyle>
            <a:lvl1pPr marL="0" indent="0">
              <a:buNone/>
              <a:defRPr kumimoji="0" lang="en-US" sz="1400" b="0" i="0" u="none" strike="noStrike" kern="1200" cap="all" spc="400" normalizeH="0" baseline="0" noProof="0" dirty="0" smtClean="0">
                <a:ln>
                  <a:noFill/>
                </a:ln>
                <a:solidFill>
                  <a:schemeClr val="tx1"/>
                </a:solidFill>
                <a:effectLst/>
                <a:uLnTx/>
                <a:uFillTx/>
                <a:latin typeface="+mn-lt"/>
                <a:ea typeface="+mj-ea"/>
                <a:cs typeface="Tunga" pitchFamily="2"/>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marL="0" marR="0" lvl="0" indent="0" algn="l" defTabSz="914400" rtl="0" eaLnBrk="1" fontAlgn="auto" latinLnBrk="0" hangingPunct="1">
              <a:lnSpc>
                <a:spcPct val="100000"/>
              </a:lnSpc>
              <a:spcBef>
                <a:spcPts val="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4" name="Date Placeholder 3"/>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5" name="Footer Placeholder 4"/>
          <p:cNvSpPr>
            <a:spLocks noGrp="1"/>
          </p:cNvSpPr>
          <p:nvPr>
            <p:ph type="ftr" sz="quarter" idx="11"/>
          </p:nvPr>
        </p:nvSpPr>
        <p:spPr/>
        <p:txBody>
          <a:bodyPr/>
          <a:lstStyle/>
          <a:p>
            <a:endParaRPr lang="tr-TR"/>
          </a:p>
        </p:txBody>
      </p:sp>
      <p:sp>
        <p:nvSpPr>
          <p:cNvPr id="6" name="Slide Number Placeholder 5"/>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822960"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700016" y="1097280"/>
            <a:ext cx="3200400" cy="371246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750A678-6D44-406D-B489-CAC133DBDA18}" type="slidenum">
              <a:rPr lang="tr-TR" smtClean="0"/>
              <a:pPr/>
              <a:t>‹#›</a:t>
            </a:fld>
            <a:endParaRPr lang="tr-TR"/>
          </a:p>
        </p:txBody>
      </p:sp>
      <p:sp>
        <p:nvSpPr>
          <p:cNvPr id="8" name="Title 7"/>
          <p:cNvSpPr>
            <a:spLocks noGrp="1"/>
          </p:cNvSpPr>
          <p:nvPr>
            <p:ph type="title"/>
          </p:nvPr>
        </p:nvSpPr>
        <p:spPr/>
        <p:txBody>
          <a:bodyPr/>
          <a:lstStyle/>
          <a:p>
            <a:r>
              <a:rPr lang="tr-TR" smtClean="0"/>
              <a:t>Asıl başlık stili için tıklatın</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tr-TR" smtClean="0"/>
              <a:t>Asıl başlık stili için tıklatın</a:t>
            </a:r>
            <a:endParaRPr lang="en-US"/>
          </a:p>
        </p:txBody>
      </p:sp>
      <p:sp>
        <p:nvSpPr>
          <p:cNvPr id="3" name="Text Placeholder 2"/>
          <p:cNvSpPr>
            <a:spLocks noGrp="1"/>
          </p:cNvSpPr>
          <p:nvPr>
            <p:ph type="body" idx="1"/>
          </p:nvPr>
        </p:nvSpPr>
        <p:spPr>
          <a:xfrm>
            <a:off x="822960"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4" name="Content Placeholder 3"/>
          <p:cNvSpPr>
            <a:spLocks noGrp="1"/>
          </p:cNvSpPr>
          <p:nvPr>
            <p:ph sz="half" idx="2"/>
          </p:nvPr>
        </p:nvSpPr>
        <p:spPr>
          <a:xfrm>
            <a:off x="819150"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700016" y="1097280"/>
            <a:ext cx="3200400" cy="548640"/>
          </a:xfrm>
        </p:spPr>
        <p:txBody>
          <a:bodyPr anchor="b">
            <a:normAutofit/>
          </a:bodyPr>
          <a:lstStyle>
            <a:lvl1pPr marL="0" indent="0">
              <a:buNone/>
              <a:defRPr lang="en-US" sz="1400" b="0" kern="1200" cap="all" spc="400" baseline="0" dirty="0" smtClean="0">
                <a:solidFill>
                  <a:schemeClr val="tx1"/>
                </a:solidFill>
                <a:latin typeface="+mn-lt"/>
                <a:ea typeface="+mj-ea"/>
                <a:cs typeface="Tunga" pitchFamily="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100000"/>
              </a:lnSpc>
              <a:spcBef>
                <a:spcPts val="0"/>
              </a:spcBef>
              <a:spcAft>
                <a:spcPts val="0"/>
              </a:spcAft>
              <a:buClr>
                <a:schemeClr val="accent1"/>
              </a:buClr>
              <a:buFont typeface="Arial" pitchFamily="34" charset="0"/>
              <a:buNone/>
            </a:pPr>
            <a:r>
              <a:rPr lang="tr-TR" smtClean="0"/>
              <a:t>Asıl metin stillerini düzenlemek için tıklatın</a:t>
            </a:r>
          </a:p>
        </p:txBody>
      </p:sp>
      <p:sp>
        <p:nvSpPr>
          <p:cNvPr id="6" name="Content Placeholder 5"/>
          <p:cNvSpPr>
            <a:spLocks noGrp="1"/>
          </p:cNvSpPr>
          <p:nvPr>
            <p:ph sz="quarter" idx="4"/>
          </p:nvPr>
        </p:nvSpPr>
        <p:spPr>
          <a:xfrm>
            <a:off x="4700016" y="1701848"/>
            <a:ext cx="3200400" cy="310896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8" name="Footer Placeholder 7"/>
          <p:cNvSpPr>
            <a:spLocks noGrp="1"/>
          </p:cNvSpPr>
          <p:nvPr>
            <p:ph type="ftr" sz="quarter" idx="11"/>
          </p:nvPr>
        </p:nvSpPr>
        <p:spPr/>
        <p:txBody>
          <a:bodyPr/>
          <a:lstStyle/>
          <a:p>
            <a:endParaRPr lang="tr-TR"/>
          </a:p>
        </p:txBody>
      </p:sp>
      <p:sp>
        <p:nvSpPr>
          <p:cNvPr id="9" name="Slide Number Placeholder 8"/>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a:p>
        </p:txBody>
      </p:sp>
      <p:sp>
        <p:nvSpPr>
          <p:cNvPr id="3" name="Date Placeholder 2"/>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4" name="Footer Placeholder 3"/>
          <p:cNvSpPr>
            <a:spLocks noGrp="1"/>
          </p:cNvSpPr>
          <p:nvPr>
            <p:ph type="ftr" sz="quarter" idx="11"/>
          </p:nvPr>
        </p:nvSpPr>
        <p:spPr/>
        <p:txBody>
          <a:bodyPr/>
          <a:lstStyle/>
          <a:p>
            <a:endParaRPr lang="tr-TR"/>
          </a:p>
        </p:txBody>
      </p:sp>
      <p:sp>
        <p:nvSpPr>
          <p:cNvPr id="5" name="Slide Number Placeholder 4"/>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3" name="Footer Placeholder 2"/>
          <p:cNvSpPr>
            <a:spLocks noGrp="1"/>
          </p:cNvSpPr>
          <p:nvPr>
            <p:ph type="ftr" sz="quarter" idx="11"/>
          </p:nvPr>
        </p:nvSpPr>
        <p:spPr/>
        <p:txBody>
          <a:bodyPr/>
          <a:lstStyle/>
          <a:p>
            <a:endParaRPr lang="tr-TR"/>
          </a:p>
        </p:txBody>
      </p:sp>
      <p:sp>
        <p:nvSpPr>
          <p:cNvPr id="4" name="Slide Number Placeholder 3"/>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spTree>
      <p:nvGrpSpPr>
        <p:cNvPr id="1" name=""/>
        <p:cNvGrpSpPr/>
        <p:nvPr/>
      </p:nvGrpSpPr>
      <p:grpSpPr>
        <a:xfrm>
          <a:off x="0" y="0"/>
          <a:ext cx="0" cy="0"/>
          <a:chOff x="0" y="0"/>
          <a:chExt cx="0" cy="0"/>
        </a:xfrm>
      </p:grpSpPr>
      <p:sp>
        <p:nvSpPr>
          <p:cNvPr id="17" name="Right Triangle 16"/>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ight Triangle 17"/>
          <p:cNvSpPr/>
          <p:nvPr/>
        </p:nvSpPr>
        <p:spPr>
          <a:xfrm rot="5400000">
            <a:off x="433389" y="-433387"/>
            <a:ext cx="6858000" cy="7724778"/>
          </a:xfrm>
          <a:prstGeom prst="rtTriangle">
            <a:avLst/>
          </a:pr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algn="ctr" defTabSz="914400" rtl="0" eaLnBrk="1" latinLnBrk="0" hangingPunct="1"/>
            <a:endParaRPr lang="en-US" sz="1800" kern="1200">
              <a:solidFill>
                <a:schemeClr val="lt1"/>
              </a:solidFill>
              <a:latin typeface="+mn-lt"/>
              <a:ea typeface="+mn-ea"/>
              <a:cs typeface="+mn-cs"/>
            </a:endParaRPr>
          </a:p>
        </p:txBody>
      </p:sp>
      <p:sp>
        <p:nvSpPr>
          <p:cNvPr id="2" name="Title 1"/>
          <p:cNvSpPr>
            <a:spLocks noGrp="1"/>
          </p:cNvSpPr>
          <p:nvPr>
            <p:ph type="title"/>
          </p:nvPr>
        </p:nvSpPr>
        <p:spPr>
          <a:xfrm rot="19140000">
            <a:off x="784930" y="1576103"/>
            <a:ext cx="5212080" cy="1089427"/>
          </a:xfrm>
        </p:spPr>
        <p:txBody>
          <a:bodyPr bIns="0" anchor="b"/>
          <a:lstStyle>
            <a:lvl1pPr algn="l">
              <a:defRPr kumimoji="0" lang="en-US" sz="2800" b="0" i="0" u="none" strike="noStrike" kern="1200" cap="all" spc="0" normalizeH="0" baseline="0" noProof="0" dirty="0" smtClean="0">
                <a:ln>
                  <a:noFill/>
                </a:ln>
                <a:solidFill>
                  <a:srgbClr val="FFFFFF"/>
                </a:solidFill>
                <a:effectLst/>
                <a:uLnTx/>
                <a:uFillTx/>
                <a:latin typeface="+mj-lt"/>
                <a:ea typeface="+mj-ea"/>
                <a:cs typeface="+mj-cs"/>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lang="tr-TR" smtClean="0"/>
              <a:t>Asıl başlık stili için tıklatın</a:t>
            </a:r>
            <a:endParaRPr lang="en-US" dirty="0"/>
          </a:p>
        </p:txBody>
      </p:sp>
      <p:sp>
        <p:nvSpPr>
          <p:cNvPr id="3" name="Content Placeholder 2"/>
          <p:cNvSpPr>
            <a:spLocks noGrp="1"/>
          </p:cNvSpPr>
          <p:nvPr>
            <p:ph idx="1"/>
          </p:nvPr>
        </p:nvSpPr>
        <p:spPr>
          <a:xfrm>
            <a:off x="4749552" y="2618912"/>
            <a:ext cx="3807779" cy="332468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rot="19140000">
            <a:off x="1297954" y="2253385"/>
            <a:ext cx="5794760" cy="623314"/>
          </a:xfrm>
        </p:spPr>
        <p:txBody>
          <a:bodyPr>
            <a:normAutofit/>
          </a:bodyPr>
          <a:lstStyle>
            <a:lvl1pPr marL="0" indent="0">
              <a:buNone/>
              <a:defRPr lang="en-US" sz="1400" b="1" kern="1200" dirty="0" smtClean="0">
                <a:solidFill>
                  <a:srgbClr val="FFFFFF"/>
                </a:solidFill>
                <a:latin typeface="+mn-lt"/>
                <a:ea typeface="+mn-ea"/>
                <a:cs typeface="+mn-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300"/>
              </a:spcBef>
              <a:spcAft>
                <a:spcPts val="0"/>
              </a:spcAft>
              <a:buClr>
                <a:schemeClr val="accent1"/>
              </a:buClr>
              <a:buSzPct val="100000"/>
              <a:buFont typeface="Arial" pitchFamily="34" charset="0"/>
              <a:buNone/>
              <a:tabLst/>
              <a:defRPr/>
            </a:pPr>
            <a:r>
              <a:rPr lang="tr-TR" smtClean="0"/>
              <a:t>Asıl metin stillerini düzenlemek için tıklatın</a:t>
            </a:r>
          </a:p>
        </p:txBody>
      </p:sp>
      <p:sp>
        <p:nvSpPr>
          <p:cNvPr id="5" name="Date Placeholder 4"/>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6" name="Footer Placeholder 5"/>
          <p:cNvSpPr>
            <a:spLocks noGrp="1"/>
          </p:cNvSpPr>
          <p:nvPr>
            <p:ph type="ftr" sz="quarter" idx="11"/>
          </p:nvPr>
        </p:nvSpPr>
        <p:spPr/>
        <p:txBody>
          <a:bodyPr/>
          <a:lstStyle>
            <a:lvl1pPr>
              <a:defRPr>
                <a:solidFill>
                  <a:schemeClr val="tx2"/>
                </a:solidFill>
              </a:defRPr>
            </a:lvl1pPr>
          </a:lstStyle>
          <a:p>
            <a:endParaRPr lang="tr-TR"/>
          </a:p>
        </p:txBody>
      </p:sp>
      <p:sp>
        <p:nvSpPr>
          <p:cNvPr id="7" name="Slide Number Placeholder 6"/>
          <p:cNvSpPr>
            <a:spLocks noGrp="1"/>
          </p:cNvSpPr>
          <p:nvPr>
            <p:ph type="sldNum" sz="quarter" idx="12"/>
          </p:nvPr>
        </p:nvSpPr>
        <p:spPr>
          <a:ln>
            <a:solidFill>
              <a:schemeClr val="tx2"/>
            </a:solidFill>
          </a:ln>
        </p:spPr>
        <p:txBody>
          <a:bodyPr/>
          <a:lstStyle>
            <a:lvl1pPr>
              <a:defRPr>
                <a:solidFill>
                  <a:schemeClr val="tx2"/>
                </a:solidFill>
              </a:defRPr>
            </a:lvl1pPr>
          </a:lstStyle>
          <a:p>
            <a:fld id="{1750A678-6D44-406D-B489-CAC133DBDA18}"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spTree>
      <p:nvGrpSpPr>
        <p:cNvPr id="1" name=""/>
        <p:cNvGrpSpPr/>
        <p:nvPr/>
      </p:nvGrpSpPr>
      <p:grpSpPr>
        <a:xfrm>
          <a:off x="0" y="0"/>
          <a:ext cx="0" cy="0"/>
          <a:chOff x="0" y="0"/>
          <a:chExt cx="0" cy="0"/>
        </a:xfrm>
      </p:grpSpPr>
      <p:sp>
        <p:nvSpPr>
          <p:cNvPr id="11" name="Picture Placeholder 10"/>
          <p:cNvSpPr>
            <a:spLocks noGrp="1"/>
          </p:cNvSpPr>
          <p:nvPr>
            <p:ph type="pic" sz="quarter" idx="14"/>
          </p:nvPr>
        </p:nvSpPr>
        <p:spPr>
          <a:xfrm>
            <a:off x="2028825" y="0"/>
            <a:ext cx="7115175" cy="6858000"/>
          </a:xfrm>
          <a:custGeom>
            <a:avLst/>
            <a:gdLst>
              <a:gd name="connsiteX0" fmla="*/ 0 w 7104888"/>
              <a:gd name="connsiteY0" fmla="*/ 0 h 6858000"/>
              <a:gd name="connsiteX1" fmla="*/ 7104888 w 7104888"/>
              <a:gd name="connsiteY1" fmla="*/ 0 h 6858000"/>
              <a:gd name="connsiteX2" fmla="*/ 7104888 w 7104888"/>
              <a:gd name="connsiteY2" fmla="*/ 6858000 h 6858000"/>
              <a:gd name="connsiteX3" fmla="*/ 0 w 7104888"/>
              <a:gd name="connsiteY3" fmla="*/ 6858000 h 6858000"/>
              <a:gd name="connsiteX4" fmla="*/ 0 w 7104888"/>
              <a:gd name="connsiteY4" fmla="*/ 0 h 6858000"/>
              <a:gd name="connsiteX0" fmla="*/ 0 w 7104888"/>
              <a:gd name="connsiteY0" fmla="*/ 0 h 6858000"/>
              <a:gd name="connsiteX1" fmla="*/ 5695188 w 7104888"/>
              <a:gd name="connsiteY1" fmla="*/ 0 h 6858000"/>
              <a:gd name="connsiteX2" fmla="*/ 7104888 w 7104888"/>
              <a:gd name="connsiteY2" fmla="*/ 0 h 6858000"/>
              <a:gd name="connsiteX3" fmla="*/ 7104888 w 7104888"/>
              <a:gd name="connsiteY3" fmla="*/ 6858000 h 6858000"/>
              <a:gd name="connsiteX4" fmla="*/ 0 w 7104888"/>
              <a:gd name="connsiteY4" fmla="*/ 6858000 h 6858000"/>
              <a:gd name="connsiteX5" fmla="*/ 0 w 7104888"/>
              <a:gd name="connsiteY5"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0287 w 7115175"/>
              <a:gd name="connsiteY4" fmla="*/ 6858000 h 6858000"/>
              <a:gd name="connsiteX5" fmla="*/ 0 w 7115175"/>
              <a:gd name="connsiteY5" fmla="*/ 5048250 h 6858000"/>
              <a:gd name="connsiteX6" fmla="*/ 10287 w 7115175"/>
              <a:gd name="connsiteY6"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10287 w 7115175"/>
              <a:gd name="connsiteY5" fmla="*/ 6858000 h 6858000"/>
              <a:gd name="connsiteX6" fmla="*/ 0 w 7115175"/>
              <a:gd name="connsiteY6" fmla="*/ 5048250 h 6858000"/>
              <a:gd name="connsiteX7" fmla="*/ 10287 w 7115175"/>
              <a:gd name="connsiteY7" fmla="*/ 0 h 6858000"/>
              <a:gd name="connsiteX0" fmla="*/ 10287 w 7115175"/>
              <a:gd name="connsiteY0" fmla="*/ 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 name="connsiteX6" fmla="*/ 10287 w 7115175"/>
              <a:gd name="connsiteY6" fmla="*/ 0 h 6858000"/>
              <a:gd name="connsiteX0" fmla="*/ 0 w 7115175"/>
              <a:gd name="connsiteY0" fmla="*/ 5048250 h 6858000"/>
              <a:gd name="connsiteX1" fmla="*/ 5705475 w 7115175"/>
              <a:gd name="connsiteY1" fmla="*/ 0 h 6858000"/>
              <a:gd name="connsiteX2" fmla="*/ 7115175 w 7115175"/>
              <a:gd name="connsiteY2" fmla="*/ 0 h 6858000"/>
              <a:gd name="connsiteX3" fmla="*/ 7115175 w 7115175"/>
              <a:gd name="connsiteY3" fmla="*/ 6858000 h 6858000"/>
              <a:gd name="connsiteX4" fmla="*/ 1533526 w 7115175"/>
              <a:gd name="connsiteY4" fmla="*/ 6848475 h 6858000"/>
              <a:gd name="connsiteX5" fmla="*/ 0 w 7115175"/>
              <a:gd name="connsiteY5" fmla="*/ 504825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15175" h="6858000">
                <a:moveTo>
                  <a:pt x="0" y="5048250"/>
                </a:moveTo>
                <a:lnTo>
                  <a:pt x="5705475" y="0"/>
                </a:lnTo>
                <a:lnTo>
                  <a:pt x="7115175" y="0"/>
                </a:lnTo>
                <a:lnTo>
                  <a:pt x="7115175" y="6858000"/>
                </a:lnTo>
                <a:lnTo>
                  <a:pt x="1533526" y="6848475"/>
                </a:lnTo>
                <a:lnTo>
                  <a:pt x="0" y="5048250"/>
                </a:lnTo>
                <a:close/>
              </a:path>
            </a:pathLst>
          </a:custGeom>
          <a:solidFill>
            <a:schemeClr val="accent3">
              <a:alpha val="80000"/>
            </a:schemeClr>
          </a:solidFill>
        </p:spPr>
        <p:txBody>
          <a:bodyPr rIns="182880" anchor="ctr"/>
          <a:lstStyle>
            <a:lvl1pPr algn="r">
              <a:defRPr/>
            </a:lvl1pPr>
          </a:lstStyle>
          <a:p>
            <a:r>
              <a:rPr lang="tr-TR" smtClean="0"/>
              <a:t>Resim eklemek için simgeyi tıklatın</a:t>
            </a:r>
            <a:endParaRPr lang="en-US" dirty="0"/>
          </a:p>
        </p:txBody>
      </p:sp>
      <p:sp>
        <p:nvSpPr>
          <p:cNvPr id="9" name="Right Triangle 8"/>
          <p:cNvSpPr/>
          <p:nvPr/>
        </p:nvSpPr>
        <p:spPr>
          <a:xfrm>
            <a:off x="0" y="2647950"/>
            <a:ext cx="3571875" cy="4210050"/>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9"/>
          <p:cNvSpPr/>
          <p:nvPr/>
        </p:nvSpPr>
        <p:spPr>
          <a:xfrm>
            <a:off x="0" y="5048250"/>
            <a:ext cx="3571875" cy="1809750"/>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1809750 h 1809750"/>
              <a:gd name="connsiteX1" fmla="*/ 1895475 w 3571875"/>
              <a:gd name="connsiteY1" fmla="*/ 0 h 1809750"/>
              <a:gd name="connsiteX2" fmla="*/ 3571875 w 3571875"/>
              <a:gd name="connsiteY2" fmla="*/ 1809750 h 1809750"/>
              <a:gd name="connsiteX3" fmla="*/ 0 w 3571875"/>
              <a:gd name="connsiteY3" fmla="*/ 1809750 h 1809750"/>
              <a:gd name="connsiteX0" fmla="*/ 0 w 3571875"/>
              <a:gd name="connsiteY0" fmla="*/ 1809750 h 1809750"/>
              <a:gd name="connsiteX1" fmla="*/ 2038350 w 3571875"/>
              <a:gd name="connsiteY1" fmla="*/ 0 h 1809750"/>
              <a:gd name="connsiteX2" fmla="*/ 3571875 w 3571875"/>
              <a:gd name="connsiteY2" fmla="*/ 1809750 h 1809750"/>
              <a:gd name="connsiteX3" fmla="*/ 0 w 3571875"/>
              <a:gd name="connsiteY3" fmla="*/ 1809750 h 1809750"/>
            </a:gdLst>
            <a:ahLst/>
            <a:cxnLst>
              <a:cxn ang="0">
                <a:pos x="connsiteX0" y="connsiteY0"/>
              </a:cxn>
              <a:cxn ang="0">
                <a:pos x="connsiteX1" y="connsiteY1"/>
              </a:cxn>
              <a:cxn ang="0">
                <a:pos x="connsiteX2" y="connsiteY2"/>
              </a:cxn>
              <a:cxn ang="0">
                <a:pos x="connsiteX3" y="connsiteY3"/>
              </a:cxn>
            </a:cxnLst>
            <a:rect l="l" t="t" r="r" b="b"/>
            <a:pathLst>
              <a:path w="3571875" h="1809750">
                <a:moveTo>
                  <a:pt x="0" y="1809750"/>
                </a:moveTo>
                <a:lnTo>
                  <a:pt x="2038350" y="0"/>
                </a:lnTo>
                <a:lnTo>
                  <a:pt x="3571875" y="1809750"/>
                </a:lnTo>
                <a:lnTo>
                  <a:pt x="0" y="1809750"/>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rot="19140000">
            <a:off x="671197" y="1717501"/>
            <a:ext cx="5486400" cy="867444"/>
          </a:xfrm>
        </p:spPr>
        <p:txBody>
          <a:bodyPr anchor="b"/>
          <a:lstStyle>
            <a:lvl1pPr algn="l">
              <a:defRPr sz="2800" b="0">
                <a:latin typeface="+mj-lt"/>
              </a:defRPr>
            </a:lvl1pPr>
          </a:lstStyle>
          <a:p>
            <a:r>
              <a:rPr lang="tr-TR" smtClean="0"/>
              <a:t>Asıl başlık stili için tıklatın</a:t>
            </a:r>
            <a:endParaRPr lang="en-US" dirty="0"/>
          </a:p>
        </p:txBody>
      </p:sp>
      <p:sp>
        <p:nvSpPr>
          <p:cNvPr id="4" name="Text Placeholder 3"/>
          <p:cNvSpPr>
            <a:spLocks noGrp="1"/>
          </p:cNvSpPr>
          <p:nvPr>
            <p:ph type="body" sz="half" idx="2"/>
          </p:nvPr>
        </p:nvSpPr>
        <p:spPr>
          <a:xfrm rot="19140000">
            <a:off x="1143479" y="2180529"/>
            <a:ext cx="6096545" cy="740664"/>
          </a:xfrm>
        </p:spPr>
        <p:txBody>
          <a:bodyPr/>
          <a:lstStyle>
            <a:lvl1pPr marL="0" indent="0">
              <a:buNone/>
              <a:defRPr sz="14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635C3E60-697A-4A0B-946F-5A57C417B8AC}" type="datetimeFigureOut">
              <a:rPr lang="tr-TR" smtClean="0"/>
              <a:pPr/>
              <a:t>16.03.2016</a:t>
            </a:fld>
            <a:endParaRPr lang="tr-TR"/>
          </a:p>
        </p:txBody>
      </p:sp>
      <p:sp>
        <p:nvSpPr>
          <p:cNvPr id="6" name="Footer Placeholder 5"/>
          <p:cNvSpPr>
            <a:spLocks noGrp="1"/>
          </p:cNvSpPr>
          <p:nvPr>
            <p:ph type="ftr" sz="quarter" idx="11"/>
          </p:nvPr>
        </p:nvSpPr>
        <p:spPr/>
        <p:txBody>
          <a:bodyPr/>
          <a:lstStyle/>
          <a:p>
            <a:endParaRPr lang="tr-TR"/>
          </a:p>
        </p:txBody>
      </p:sp>
      <p:sp>
        <p:nvSpPr>
          <p:cNvPr id="7" name="Slide Number Placeholder 6"/>
          <p:cNvSpPr>
            <a:spLocks noGrp="1"/>
          </p:cNvSpPr>
          <p:nvPr>
            <p:ph type="sldNum" sz="quarter" idx="12"/>
          </p:nvPr>
        </p:nvSpPr>
        <p:spPr/>
        <p:txBody>
          <a:bodyPr/>
          <a:lstStyle/>
          <a:p>
            <a:fld id="{1750A678-6D44-406D-B489-CAC133DBDA18}"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Freeform 6"/>
          <p:cNvSpPr/>
          <p:nvPr/>
        </p:nvSpPr>
        <p:spPr>
          <a:xfrm>
            <a:off x="-2382" y="5050633"/>
            <a:ext cx="3574257" cy="1807368"/>
          </a:xfrm>
          <a:custGeom>
            <a:avLst/>
            <a:gdLst>
              <a:gd name="connsiteX0" fmla="*/ 0 w 3571875"/>
              <a:gd name="connsiteY0" fmla="*/ 4210050 h 4210050"/>
              <a:gd name="connsiteX1" fmla="*/ 0 w 3571875"/>
              <a:gd name="connsiteY1" fmla="*/ 0 h 4210050"/>
              <a:gd name="connsiteX2" fmla="*/ 3571875 w 3571875"/>
              <a:gd name="connsiteY2" fmla="*/ 4210050 h 4210050"/>
              <a:gd name="connsiteX3" fmla="*/ 0 w 3571875"/>
              <a:gd name="connsiteY3" fmla="*/ 4210050 h 4210050"/>
              <a:gd name="connsiteX0" fmla="*/ 0 w 3571875"/>
              <a:gd name="connsiteY0" fmla="*/ 4210050 h 4210050"/>
              <a:gd name="connsiteX1" fmla="*/ 0 w 3571875"/>
              <a:gd name="connsiteY1" fmla="*/ 0 h 4210050"/>
              <a:gd name="connsiteX2" fmla="*/ 2028825 w 3571875"/>
              <a:gd name="connsiteY2" fmla="*/ 23883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050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281238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28825 w 3571875"/>
              <a:gd name="connsiteY2" fmla="*/ 2393157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76450 w 3571875"/>
              <a:gd name="connsiteY2" fmla="*/ 2274094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245519 w 3571875"/>
              <a:gd name="connsiteY2" fmla="*/ 2405063 h 4210050"/>
              <a:gd name="connsiteX3" fmla="*/ 3571875 w 3571875"/>
              <a:gd name="connsiteY3" fmla="*/ 4210050 h 4210050"/>
              <a:gd name="connsiteX4" fmla="*/ 0 w 3571875"/>
              <a:gd name="connsiteY4" fmla="*/ 4210050 h 4210050"/>
              <a:gd name="connsiteX0" fmla="*/ 0 w 3571875"/>
              <a:gd name="connsiteY0" fmla="*/ 4210050 h 4210050"/>
              <a:gd name="connsiteX1" fmla="*/ 0 w 3571875"/>
              <a:gd name="connsiteY1" fmla="*/ 0 h 4210050"/>
              <a:gd name="connsiteX2" fmla="*/ 2038350 w 3571875"/>
              <a:gd name="connsiteY2" fmla="*/ 2405063 h 4210050"/>
              <a:gd name="connsiteX3" fmla="*/ 3571875 w 3571875"/>
              <a:gd name="connsiteY3" fmla="*/ 4210050 h 4210050"/>
              <a:gd name="connsiteX4" fmla="*/ 0 w 3571875"/>
              <a:gd name="connsiteY4" fmla="*/ 4210050 h 4210050"/>
              <a:gd name="connsiteX0" fmla="*/ 0 w 3571875"/>
              <a:gd name="connsiteY0" fmla="*/ 2433637 h 2433637"/>
              <a:gd name="connsiteX1" fmla="*/ 257175 w 3571875"/>
              <a:gd name="connsiteY1" fmla="*/ 0 h 2433637"/>
              <a:gd name="connsiteX2" fmla="*/ 2038350 w 3571875"/>
              <a:gd name="connsiteY2" fmla="*/ 628650 h 2433637"/>
              <a:gd name="connsiteX3" fmla="*/ 3571875 w 3571875"/>
              <a:gd name="connsiteY3" fmla="*/ 2433637 h 2433637"/>
              <a:gd name="connsiteX4" fmla="*/ 0 w 3571875"/>
              <a:gd name="connsiteY4" fmla="*/ 2433637 h 2433637"/>
              <a:gd name="connsiteX0" fmla="*/ 2382 w 3574257"/>
              <a:gd name="connsiteY0" fmla="*/ 1807368 h 1807368"/>
              <a:gd name="connsiteX1" fmla="*/ 0 w 3574257"/>
              <a:gd name="connsiteY1" fmla="*/ 0 h 1807368"/>
              <a:gd name="connsiteX2" fmla="*/ 2040732 w 3574257"/>
              <a:gd name="connsiteY2" fmla="*/ 2381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24051 w 3574257"/>
              <a:gd name="connsiteY2" fmla="*/ 307181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40682 w 3574257"/>
              <a:gd name="connsiteY2" fmla="*/ 450057 h 1807368"/>
              <a:gd name="connsiteX3" fmla="*/ 3574257 w 3574257"/>
              <a:gd name="connsiteY3" fmla="*/ 1807368 h 1807368"/>
              <a:gd name="connsiteX4" fmla="*/ 2382 w 3574257"/>
              <a:gd name="connsiteY4" fmla="*/ 1807368 h 1807368"/>
              <a:gd name="connsiteX0" fmla="*/ 2382 w 3574257"/>
              <a:gd name="connsiteY0" fmla="*/ 1809749 h 1809749"/>
              <a:gd name="connsiteX1" fmla="*/ 0 w 3574257"/>
              <a:gd name="connsiteY1" fmla="*/ 2381 h 1809749"/>
              <a:gd name="connsiteX2" fmla="*/ 2038351 w 3574257"/>
              <a:gd name="connsiteY2" fmla="*/ 0 h 1809749"/>
              <a:gd name="connsiteX3" fmla="*/ 3574257 w 3574257"/>
              <a:gd name="connsiteY3" fmla="*/ 1809749 h 1809749"/>
              <a:gd name="connsiteX4" fmla="*/ 2382 w 3574257"/>
              <a:gd name="connsiteY4" fmla="*/ 1809749 h 1809749"/>
              <a:gd name="connsiteX0" fmla="*/ 2382 w 3574257"/>
              <a:gd name="connsiteY0" fmla="*/ 1807368 h 1807368"/>
              <a:gd name="connsiteX1" fmla="*/ 0 w 3574257"/>
              <a:gd name="connsiteY1" fmla="*/ 0 h 1807368"/>
              <a:gd name="connsiteX2" fmla="*/ 1657351 w 3574257"/>
              <a:gd name="connsiteY2" fmla="*/ 2309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0732 w 3574257"/>
              <a:gd name="connsiteY2" fmla="*/ 238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774032 w 3574257"/>
              <a:gd name="connsiteY2" fmla="*/ 161925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969294 w 3574257"/>
              <a:gd name="connsiteY2" fmla="*/ 21432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1819275 w 3574257"/>
              <a:gd name="connsiteY2" fmla="*/ 200026 h 1807368"/>
              <a:gd name="connsiteX3" fmla="*/ 3574257 w 3574257"/>
              <a:gd name="connsiteY3" fmla="*/ 1807368 h 1807368"/>
              <a:gd name="connsiteX4" fmla="*/ 2382 w 3574257"/>
              <a:gd name="connsiteY4" fmla="*/ 1807368 h 1807368"/>
              <a:gd name="connsiteX0" fmla="*/ 2382 w 3574257"/>
              <a:gd name="connsiteY0" fmla="*/ 1807368 h 1807368"/>
              <a:gd name="connsiteX1" fmla="*/ 0 w 3574257"/>
              <a:gd name="connsiteY1" fmla="*/ 0 h 1807368"/>
              <a:gd name="connsiteX2" fmla="*/ 2045494 w 3574257"/>
              <a:gd name="connsiteY2" fmla="*/ 1 h 1807368"/>
              <a:gd name="connsiteX3" fmla="*/ 3574257 w 3574257"/>
              <a:gd name="connsiteY3" fmla="*/ 1807368 h 1807368"/>
              <a:gd name="connsiteX4" fmla="*/ 2382 w 3574257"/>
              <a:gd name="connsiteY4" fmla="*/ 1807368 h 1807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4257" h="1807368">
                <a:moveTo>
                  <a:pt x="2382" y="1807368"/>
                </a:moveTo>
                <a:lnTo>
                  <a:pt x="0" y="0"/>
                </a:lnTo>
                <a:lnTo>
                  <a:pt x="2045494" y="1"/>
                </a:lnTo>
                <a:lnTo>
                  <a:pt x="3574257" y="1807368"/>
                </a:lnTo>
                <a:lnTo>
                  <a:pt x="2382" y="1807368"/>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Freeform 7"/>
          <p:cNvSpPr/>
          <p:nvPr/>
        </p:nvSpPr>
        <p:spPr>
          <a:xfrm>
            <a:off x="-2380" y="5051292"/>
            <a:ext cx="9146380" cy="1806709"/>
          </a:xfrm>
          <a:custGeom>
            <a:avLst/>
            <a:gdLst>
              <a:gd name="connsiteX0" fmla="*/ 0 w 3350419"/>
              <a:gd name="connsiteY0" fmla="*/ 2081213 h 2083594"/>
              <a:gd name="connsiteX1" fmla="*/ 3031331 w 3350419"/>
              <a:gd name="connsiteY1" fmla="*/ 0 h 2083594"/>
              <a:gd name="connsiteX2" fmla="*/ 3350419 w 3350419"/>
              <a:gd name="connsiteY2" fmla="*/ 80963 h 2083594"/>
              <a:gd name="connsiteX3" fmla="*/ 3350419 w 3350419"/>
              <a:gd name="connsiteY3" fmla="*/ 2083594 h 2083594"/>
              <a:gd name="connsiteX4" fmla="*/ 0 w 3350419"/>
              <a:gd name="connsiteY4" fmla="*/ 2081213 h 2083594"/>
              <a:gd name="connsiteX0" fmla="*/ 0 w 3112294"/>
              <a:gd name="connsiteY0" fmla="*/ 2019301 h 2083594"/>
              <a:gd name="connsiteX1" fmla="*/ 2793206 w 3112294"/>
              <a:gd name="connsiteY1" fmla="*/ 0 h 2083594"/>
              <a:gd name="connsiteX2" fmla="*/ 3112294 w 3112294"/>
              <a:gd name="connsiteY2" fmla="*/ 80963 h 2083594"/>
              <a:gd name="connsiteX3" fmla="*/ 3112294 w 3112294"/>
              <a:gd name="connsiteY3" fmla="*/ 2083594 h 2083594"/>
              <a:gd name="connsiteX4" fmla="*/ 0 w 3112294"/>
              <a:gd name="connsiteY4" fmla="*/ 2019301 h 2083594"/>
              <a:gd name="connsiteX0" fmla="*/ 0 w 3345656"/>
              <a:gd name="connsiteY0" fmla="*/ 2097882 h 2097882"/>
              <a:gd name="connsiteX1" fmla="*/ 3026568 w 3345656"/>
              <a:gd name="connsiteY1" fmla="*/ 0 h 2097882"/>
              <a:gd name="connsiteX2" fmla="*/ 3345656 w 3345656"/>
              <a:gd name="connsiteY2" fmla="*/ 80963 h 2097882"/>
              <a:gd name="connsiteX3" fmla="*/ 3345656 w 3345656"/>
              <a:gd name="connsiteY3" fmla="*/ 2083594 h 2097882"/>
              <a:gd name="connsiteX4" fmla="*/ 0 w 3345656"/>
              <a:gd name="connsiteY4" fmla="*/ 2097882 h 2097882"/>
              <a:gd name="connsiteX0" fmla="*/ 0 w 2800350"/>
              <a:gd name="connsiteY0" fmla="*/ 1935957 h 2083594"/>
              <a:gd name="connsiteX1" fmla="*/ 2481262 w 2800350"/>
              <a:gd name="connsiteY1" fmla="*/ 0 h 2083594"/>
              <a:gd name="connsiteX2" fmla="*/ 2800350 w 2800350"/>
              <a:gd name="connsiteY2" fmla="*/ 80963 h 2083594"/>
              <a:gd name="connsiteX3" fmla="*/ 2800350 w 2800350"/>
              <a:gd name="connsiteY3" fmla="*/ 2083594 h 2083594"/>
              <a:gd name="connsiteX4" fmla="*/ 0 w 2800350"/>
              <a:gd name="connsiteY4" fmla="*/ 1935957 h 2083594"/>
              <a:gd name="connsiteX0" fmla="*/ 0 w 3352800"/>
              <a:gd name="connsiteY0" fmla="*/ 2083594 h 2083594"/>
              <a:gd name="connsiteX1" fmla="*/ 3033712 w 3352800"/>
              <a:gd name="connsiteY1" fmla="*/ 0 h 2083594"/>
              <a:gd name="connsiteX2" fmla="*/ 3352800 w 3352800"/>
              <a:gd name="connsiteY2" fmla="*/ 80963 h 2083594"/>
              <a:gd name="connsiteX3" fmla="*/ 3352800 w 3352800"/>
              <a:gd name="connsiteY3" fmla="*/ 2083594 h 2083594"/>
              <a:gd name="connsiteX4" fmla="*/ 0 w 3352800"/>
              <a:gd name="connsiteY4" fmla="*/ 2083594 h 2083594"/>
              <a:gd name="connsiteX0" fmla="*/ 0 w 3352800"/>
              <a:gd name="connsiteY0" fmla="*/ 2002631 h 2002631"/>
              <a:gd name="connsiteX1" fmla="*/ 3033712 w 3352800"/>
              <a:gd name="connsiteY1" fmla="*/ 15716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988469 w 3352800"/>
              <a:gd name="connsiteY1" fmla="*/ 59530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3966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45314 w 3352800"/>
              <a:gd name="connsiteY1" fmla="*/ 1224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34839 w 3352800"/>
              <a:gd name="connsiteY1" fmla="*/ 425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631 h 2002631"/>
              <a:gd name="connsiteX1" fmla="*/ 2875865 w 3352800"/>
              <a:gd name="connsiteY1" fmla="*/ 81782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2002901 h 2002901"/>
              <a:gd name="connsiteX1" fmla="*/ 2836585 w 3352800"/>
              <a:gd name="connsiteY1" fmla="*/ 0 h 2002901"/>
              <a:gd name="connsiteX2" fmla="*/ 3352800 w 3352800"/>
              <a:gd name="connsiteY2" fmla="*/ 270 h 2002901"/>
              <a:gd name="connsiteX3" fmla="*/ 3352800 w 3352800"/>
              <a:gd name="connsiteY3" fmla="*/ 2002901 h 2002901"/>
              <a:gd name="connsiteX4" fmla="*/ 0 w 3352800"/>
              <a:gd name="connsiteY4" fmla="*/ 2002901 h 2002901"/>
              <a:gd name="connsiteX0" fmla="*/ 0 w 3352800"/>
              <a:gd name="connsiteY0" fmla="*/ 2002631 h 2002631"/>
              <a:gd name="connsiteX1" fmla="*/ 754045 w 3352800"/>
              <a:gd name="connsiteY1" fmla="*/ 1468326 h 2002631"/>
              <a:gd name="connsiteX2" fmla="*/ 3352800 w 3352800"/>
              <a:gd name="connsiteY2" fmla="*/ 0 h 2002631"/>
              <a:gd name="connsiteX3" fmla="*/ 3352800 w 3352800"/>
              <a:gd name="connsiteY3" fmla="*/ 2002631 h 2002631"/>
              <a:gd name="connsiteX4" fmla="*/ 0 w 3352800"/>
              <a:gd name="connsiteY4" fmla="*/ 2002631 h 2002631"/>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34305 h 534305"/>
              <a:gd name="connsiteX1" fmla="*/ 754045 w 3352800"/>
              <a:gd name="connsiteY1" fmla="*/ 0 h 534305"/>
              <a:gd name="connsiteX2" fmla="*/ 3352800 w 3352800"/>
              <a:gd name="connsiteY2" fmla="*/ 7687 h 534305"/>
              <a:gd name="connsiteX3" fmla="*/ 3352800 w 3352800"/>
              <a:gd name="connsiteY3" fmla="*/ 534305 h 534305"/>
              <a:gd name="connsiteX4" fmla="*/ 0 w 3352800"/>
              <a:gd name="connsiteY4" fmla="*/ 534305 h 534305"/>
              <a:gd name="connsiteX0" fmla="*/ 0 w 3352800"/>
              <a:gd name="connsiteY0" fmla="*/ 526618 h 526618"/>
              <a:gd name="connsiteX1" fmla="*/ 980611 w 3352800"/>
              <a:gd name="connsiteY1" fmla="*/ 9368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6888 h 526888"/>
              <a:gd name="connsiteX1" fmla="*/ 744735 w 3352800"/>
              <a:gd name="connsiteY1" fmla="*/ 0 h 526888"/>
              <a:gd name="connsiteX2" fmla="*/ 3352800 w 3352800"/>
              <a:gd name="connsiteY2" fmla="*/ 270 h 526888"/>
              <a:gd name="connsiteX3" fmla="*/ 3352800 w 3352800"/>
              <a:gd name="connsiteY3" fmla="*/ 526888 h 526888"/>
              <a:gd name="connsiteX4" fmla="*/ 0 w 3352800"/>
              <a:gd name="connsiteY4" fmla="*/ 526888 h 526888"/>
              <a:gd name="connsiteX0" fmla="*/ 0 w 3352800"/>
              <a:gd name="connsiteY0" fmla="*/ 526618 h 526618"/>
              <a:gd name="connsiteX1" fmla="*/ 811948 w 3352800"/>
              <a:gd name="connsiteY1" fmla="*/ 60921 h 526618"/>
              <a:gd name="connsiteX2" fmla="*/ 3352800 w 3352800"/>
              <a:gd name="connsiteY2" fmla="*/ 0 h 526618"/>
              <a:gd name="connsiteX3" fmla="*/ 3352800 w 3352800"/>
              <a:gd name="connsiteY3" fmla="*/ 526618 h 526618"/>
              <a:gd name="connsiteX4" fmla="*/ 0 w 3352800"/>
              <a:gd name="connsiteY4" fmla="*/ 526618 h 526618"/>
              <a:gd name="connsiteX0" fmla="*/ 0 w 3352800"/>
              <a:gd name="connsiteY0" fmla="*/ 527584 h 527584"/>
              <a:gd name="connsiteX1" fmla="*/ 751718 w 3352800"/>
              <a:gd name="connsiteY1" fmla="*/ 0 h 527584"/>
              <a:gd name="connsiteX2" fmla="*/ 3352800 w 3352800"/>
              <a:gd name="connsiteY2" fmla="*/ 966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241069 w 3352800"/>
              <a:gd name="connsiteY2" fmla="*/ 94144 h 527584"/>
              <a:gd name="connsiteX3" fmla="*/ 3352800 w 3352800"/>
              <a:gd name="connsiteY3" fmla="*/ 527584 h 527584"/>
              <a:gd name="connsiteX4" fmla="*/ 0 w 3352800"/>
              <a:gd name="connsiteY4" fmla="*/ 527584 h 527584"/>
              <a:gd name="connsiteX0" fmla="*/ 0 w 3352800"/>
              <a:gd name="connsiteY0" fmla="*/ 527584 h 527584"/>
              <a:gd name="connsiteX1" fmla="*/ 751718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 name="connsiteX0" fmla="*/ 0 w 3352800"/>
              <a:gd name="connsiteY0" fmla="*/ 527313 h 527313"/>
              <a:gd name="connsiteX1" fmla="*/ 900984 w 3352800"/>
              <a:gd name="connsiteY1" fmla="*/ 97774 h 527313"/>
              <a:gd name="connsiteX2" fmla="*/ 3352800 w 3352800"/>
              <a:gd name="connsiteY2" fmla="*/ 0 h 527313"/>
              <a:gd name="connsiteX3" fmla="*/ 3352800 w 3352800"/>
              <a:gd name="connsiteY3" fmla="*/ 527313 h 527313"/>
              <a:gd name="connsiteX4" fmla="*/ 0 w 3352800"/>
              <a:gd name="connsiteY4" fmla="*/ 527313 h 527313"/>
              <a:gd name="connsiteX0" fmla="*/ 0 w 3352800"/>
              <a:gd name="connsiteY0" fmla="*/ 527584 h 527584"/>
              <a:gd name="connsiteX1" fmla="*/ 748227 w 3352800"/>
              <a:gd name="connsiteY1" fmla="*/ 0 h 527584"/>
              <a:gd name="connsiteX2" fmla="*/ 3352800 w 3352800"/>
              <a:gd name="connsiteY2" fmla="*/ 271 h 527584"/>
              <a:gd name="connsiteX3" fmla="*/ 3352800 w 3352800"/>
              <a:gd name="connsiteY3" fmla="*/ 527584 h 527584"/>
              <a:gd name="connsiteX4" fmla="*/ 0 w 3352800"/>
              <a:gd name="connsiteY4" fmla="*/ 527584 h 527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52800" h="527584">
                <a:moveTo>
                  <a:pt x="0" y="527584"/>
                </a:moveTo>
                <a:lnTo>
                  <a:pt x="748227" y="0"/>
                </a:lnTo>
                <a:lnTo>
                  <a:pt x="3352800" y="271"/>
                </a:lnTo>
                <a:lnTo>
                  <a:pt x="3352800" y="527584"/>
                </a:lnTo>
                <a:lnTo>
                  <a:pt x="0" y="527584"/>
                </a:lnTo>
                <a:close/>
              </a:path>
            </a:pathLst>
          </a:custGeom>
          <a:solidFill>
            <a:schemeClr val="accent3">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822960" y="365760"/>
            <a:ext cx="7520940" cy="548640"/>
          </a:xfrm>
          <a:prstGeom prst="rect">
            <a:avLst/>
          </a:prstGeom>
        </p:spPr>
        <p:txBody>
          <a:bodyPr vert="horz" lIns="91440" tIns="45720" rIns="91440" bIns="45720" rtlCol="0" anchor="ctr">
            <a:no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822960" y="1100628"/>
            <a:ext cx="7520940" cy="3579849"/>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rot="19140000">
            <a:off x="201168" y="5870448"/>
            <a:ext cx="2176272" cy="201168"/>
          </a:xfrm>
          <a:prstGeom prst="rect">
            <a:avLst/>
          </a:prstGeom>
        </p:spPr>
        <p:txBody>
          <a:bodyPr vert="horz" lIns="91440" tIns="45720" rIns="91440" bIns="45720" rtlCol="0" anchor="ctr"/>
          <a:lstStyle>
            <a:lvl1pPr algn="l">
              <a:defRPr sz="1200">
                <a:solidFill>
                  <a:srgbClr val="FFFFFF"/>
                </a:solidFill>
              </a:defRPr>
            </a:lvl1pPr>
          </a:lstStyle>
          <a:p>
            <a:fld id="{635C3E60-697A-4A0B-946F-5A57C417B8AC}" type="datetimeFigureOut">
              <a:rPr lang="tr-TR" smtClean="0"/>
              <a:pPr/>
              <a:t>16.03.2016</a:t>
            </a:fld>
            <a:endParaRPr lang="tr-TR"/>
          </a:p>
        </p:txBody>
      </p:sp>
      <p:sp>
        <p:nvSpPr>
          <p:cNvPr id="5" name="Footer Placeholder 4"/>
          <p:cNvSpPr>
            <a:spLocks noGrp="1"/>
          </p:cNvSpPr>
          <p:nvPr>
            <p:ph type="ftr" sz="quarter" idx="3"/>
          </p:nvPr>
        </p:nvSpPr>
        <p:spPr>
          <a:xfrm>
            <a:off x="3517514" y="6285122"/>
            <a:ext cx="4724400" cy="274320"/>
          </a:xfrm>
          <a:prstGeom prst="rect">
            <a:avLst/>
          </a:prstGeom>
        </p:spPr>
        <p:txBody>
          <a:bodyPr vert="horz" lIns="91440" tIns="45720" rIns="91440" bIns="45720" rtlCol="0" anchor="ctr"/>
          <a:lstStyle>
            <a:lvl1pPr algn="r">
              <a:defRPr sz="1000" cap="all" spc="200" baseline="0">
                <a:solidFill>
                  <a:srgbClr val="FFFFFF"/>
                </a:solidFill>
              </a:defRPr>
            </a:lvl1pPr>
          </a:lstStyle>
          <a:p>
            <a:endParaRPr lang="tr-TR"/>
          </a:p>
        </p:txBody>
      </p:sp>
      <p:sp>
        <p:nvSpPr>
          <p:cNvPr id="6" name="Slide Number Placeholder 5"/>
          <p:cNvSpPr>
            <a:spLocks noGrp="1"/>
          </p:cNvSpPr>
          <p:nvPr>
            <p:ph type="sldNum" sz="quarter" idx="4"/>
          </p:nvPr>
        </p:nvSpPr>
        <p:spPr>
          <a:xfrm>
            <a:off x="8401038" y="6170822"/>
            <a:ext cx="502920" cy="502920"/>
          </a:xfrm>
          <a:prstGeom prst="ellipse">
            <a:avLst/>
          </a:prstGeom>
          <a:ln w="19050">
            <a:solidFill>
              <a:srgbClr val="FFFFFF"/>
            </a:solidFill>
          </a:ln>
        </p:spPr>
        <p:txBody>
          <a:bodyPr vert="horz" lIns="9144" tIns="9144" rIns="9144" bIns="9144" rtlCol="0" anchor="ctr">
            <a:normAutofit/>
          </a:bodyPr>
          <a:lstStyle>
            <a:lvl1pPr algn="ctr">
              <a:defRPr sz="1650">
                <a:solidFill>
                  <a:srgbClr val="FFFFFF"/>
                </a:solidFill>
              </a:defRPr>
            </a:lvl1pPr>
          </a:lstStyle>
          <a:p>
            <a:fld id="{1750A678-6D44-406D-B489-CAC133DBDA18}"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defTabSz="914400" rtl="0" eaLnBrk="1" latinLnBrk="0" hangingPunct="1">
        <a:spcBef>
          <a:spcPct val="0"/>
        </a:spcBef>
        <a:buNone/>
        <a:defRPr sz="2800" kern="1200" cap="all" baseline="0">
          <a:solidFill>
            <a:schemeClr val="tx1"/>
          </a:solidFill>
          <a:latin typeface="+mj-lt"/>
          <a:ea typeface="+mj-ea"/>
          <a:cs typeface="+mj-cs"/>
        </a:defRPr>
      </a:lvl1pPr>
    </p:titleStyle>
    <p:bodyStyle>
      <a:lvl1pPr marL="342900" indent="-342900" algn="l" defTabSz="914400" rtl="0" eaLnBrk="1" latinLnBrk="0" hangingPunct="1">
        <a:spcBef>
          <a:spcPts val="800"/>
        </a:spcBef>
        <a:buFont typeface="Arial" pitchFamily="34" charset="0"/>
        <a:buNone/>
        <a:defRPr sz="1600" b="1" kern="1200">
          <a:solidFill>
            <a:schemeClr val="tx1"/>
          </a:solidFill>
          <a:latin typeface="+mn-lt"/>
          <a:ea typeface="+mn-ea"/>
          <a:cs typeface="+mn-cs"/>
        </a:defRPr>
      </a:lvl1pPr>
      <a:lvl2pPr marL="1737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2pPr>
      <a:lvl3pPr marL="4023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3pPr>
      <a:lvl4pPr marL="630936" indent="-164592"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4pPr>
      <a:lvl5pPr marL="859536" indent="-173736" algn="l" defTabSz="914400" rtl="0" eaLnBrk="1" latinLnBrk="0" hangingPunct="1">
        <a:spcBef>
          <a:spcPts val="300"/>
        </a:spcBef>
        <a:buClr>
          <a:schemeClr val="accent2"/>
        </a:buClr>
        <a:buFont typeface="Wingdings" pitchFamily="2" charset="2"/>
        <a:buChar char="§"/>
        <a:defRPr sz="1600" kern="1200">
          <a:solidFill>
            <a:schemeClr val="tx1"/>
          </a:solidFill>
          <a:latin typeface="+mn-lt"/>
          <a:ea typeface="+mn-ea"/>
          <a:cs typeface="+mn-cs"/>
        </a:defRPr>
      </a:lvl5pPr>
      <a:lvl6pPr marL="1097280" indent="-173736"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6pPr>
      <a:lvl7pPr marL="13533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7pPr>
      <a:lvl8pPr marL="1581912"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8pPr>
      <a:lvl9pPr marL="1792224" indent="-164592" algn="l" defTabSz="914400" rtl="0" eaLnBrk="1" latinLnBrk="0" hangingPunct="1">
        <a:spcBef>
          <a:spcPts val="300"/>
        </a:spcBef>
        <a:buClr>
          <a:schemeClr val="accent2"/>
        </a:buClr>
        <a:buFont typeface="Wingdings" pitchFamily="2"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egitimhane.com/" TargetMode="External"/><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mib.org.tr/uploads/Images/TIM_logo_T_rgb.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829437" y="-963488"/>
            <a:ext cx="11249025" cy="8439151"/>
          </a:xfrm>
          <a:prstGeom prst="rect">
            <a:avLst/>
          </a:prstGeom>
          <a:noFill/>
          <a:extLst>
            <a:ext uri="{909E8E84-426E-40DD-AFC4-6F175D3DCCD1}">
              <a14:hiddenFill xmlns:a14="http://schemas.microsoft.com/office/drawing/2010/main" xmlns="">
                <a:solidFill>
                  <a:srgbClr val="FFFFFF"/>
                </a:solidFill>
              </a14:hiddenFill>
            </a:ext>
          </a:extLst>
        </p:spPr>
      </p:pic>
      <p:sp>
        <p:nvSpPr>
          <p:cNvPr id="2" name="Dikdörtgen 1"/>
          <p:cNvSpPr/>
          <p:nvPr/>
        </p:nvSpPr>
        <p:spPr>
          <a:xfrm>
            <a:off x="611560" y="6483175"/>
            <a:ext cx="2364815" cy="369332"/>
          </a:xfrm>
          <a:prstGeom prst="rect">
            <a:avLst/>
          </a:prstGeom>
        </p:spPr>
        <p:txBody>
          <a:bodyPr wrap="none">
            <a:spAutoFit/>
          </a:bodyPr>
          <a:lstStyle/>
          <a:p>
            <a:r>
              <a:rPr lang="tr-TR" u="sng" dirty="0">
                <a:hlinkClick r:id="rId3"/>
              </a:rPr>
              <a:t>www.egitimhane.com</a:t>
            </a:r>
            <a:endParaRPr lang="tr-TR" dirty="0"/>
          </a:p>
        </p:txBody>
      </p:sp>
    </p:spTree>
    <p:extLst>
      <p:ext uri="{BB962C8B-B14F-4D97-AF65-F5344CB8AC3E}">
        <p14:creationId xmlns:p14="http://schemas.microsoft.com/office/powerpoint/2010/main" xmlns="" val="4204192383"/>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980728"/>
            <a:ext cx="7520940" cy="4431392"/>
          </a:xfrm>
        </p:spPr>
        <p:txBody>
          <a:bodyPr/>
          <a:lstStyle/>
          <a:p>
            <a:r>
              <a:rPr lang="tr-TR" sz="6000" smtClean="0"/>
              <a:t>AD-SOYAD:</a:t>
            </a:r>
            <a:br>
              <a:rPr lang="tr-TR" sz="6000" smtClean="0"/>
            </a:br>
            <a:r>
              <a:rPr lang="tr-TR" sz="6000" smtClean="0"/>
              <a:t>SELENAY</a:t>
            </a:r>
            <a:r>
              <a:rPr lang="tr-TR" sz="6000" dirty="0" smtClean="0"/>
              <a:t/>
            </a:r>
            <a:br>
              <a:rPr lang="tr-TR" sz="6000" dirty="0" smtClean="0"/>
            </a:br>
            <a:r>
              <a:rPr lang="tr-TR" sz="6000" dirty="0" smtClean="0"/>
              <a:t>GÖMLEKSİZ</a:t>
            </a:r>
            <a:r>
              <a:rPr lang="tr-TR" sz="6000" smtClean="0"/>
              <a:t/>
            </a:r>
            <a:br>
              <a:rPr lang="tr-TR" sz="6000" smtClean="0"/>
            </a:br>
            <a:endParaRPr lang="tr-TR" sz="6000" dirty="0"/>
          </a:p>
        </p:txBody>
      </p:sp>
    </p:spTree>
    <p:extLst>
      <p:ext uri="{BB962C8B-B14F-4D97-AF65-F5344CB8AC3E}">
        <p14:creationId xmlns:p14="http://schemas.microsoft.com/office/powerpoint/2010/main" xmlns="" val="1503057245"/>
      </p:ext>
    </p:extLst>
  </p:cSld>
  <p:clrMapOvr>
    <a:masterClrMapping/>
  </p:clrMapOvr>
  <mc:AlternateContent xmlns:mc="http://schemas.openxmlformats.org/markup-compatibility/2006">
    <mc:Choice xmlns:p14="http://schemas.microsoft.com/office/powerpoint/2010/main" xmlns="" Requires="p14">
      <p:transition spd="slow" p14:dur="1400">
        <p14:ripp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27584" y="260648"/>
            <a:ext cx="7520940" cy="548640"/>
          </a:xfrm>
        </p:spPr>
        <p:txBody>
          <a:bodyPr/>
          <a:lstStyle/>
          <a:p>
            <a:pPr algn="ctr"/>
            <a:r>
              <a:rPr lang="tr-TR" b="1" dirty="0"/>
              <a:t>ŞEHRİBAN KANYONU, KASTAMONU</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267744" y="908720"/>
            <a:ext cx="4572000" cy="3527425"/>
          </a:xfrm>
        </p:spPr>
      </p:pic>
      <p:sp>
        <p:nvSpPr>
          <p:cNvPr id="5" name="Metin kutusu 4"/>
          <p:cNvSpPr txBox="1"/>
          <p:nvPr/>
        </p:nvSpPr>
        <p:spPr>
          <a:xfrm>
            <a:off x="1403648" y="5013176"/>
            <a:ext cx="6696744" cy="2585323"/>
          </a:xfrm>
          <a:prstGeom prst="rect">
            <a:avLst/>
          </a:prstGeom>
          <a:noFill/>
        </p:spPr>
        <p:txBody>
          <a:bodyPr wrap="square" rtlCol="0">
            <a:spAutoFit/>
          </a:bodyPr>
          <a:lstStyle/>
          <a:p>
            <a:r>
              <a:rPr lang="tr-TR" dirty="0"/>
              <a:t>İlk kez 1997 senesinin Mayıs </a:t>
            </a:r>
            <a:r>
              <a:rPr lang="tr-TR" dirty="0" smtClean="0"/>
              <a:t>ayında </a:t>
            </a:r>
            <a:r>
              <a:rPr lang="tr-TR" dirty="0"/>
              <a:t>Atlas ekibi tarafından geçilebilen </a:t>
            </a:r>
            <a:r>
              <a:rPr lang="tr-TR" dirty="0" err="1"/>
              <a:t>Şeriban</a:t>
            </a:r>
            <a:r>
              <a:rPr lang="tr-TR" dirty="0"/>
              <a:t> Kanyonu hala gizemini korumakta, dik yamaçlarının bazı yerlerde </a:t>
            </a:r>
            <a:r>
              <a:rPr lang="tr-TR" dirty="0" smtClean="0"/>
              <a:t>birbirine </a:t>
            </a:r>
            <a:r>
              <a:rPr lang="tr-TR" dirty="0"/>
              <a:t>1 metre yaklaşmaktadır. Atlas ekibi bu zorlu kanyonu geçen ilk ekip </a:t>
            </a:r>
            <a:r>
              <a:rPr lang="tr-TR" dirty="0" err="1"/>
              <a:t>ünvanını</a:t>
            </a:r>
            <a:r>
              <a:rPr lang="tr-TR" dirty="0"/>
              <a:t> almışlardır.</a:t>
            </a:r>
            <a:r>
              <a:rPr lang="tr-TR" dirty="0" smtClean="0"/>
              <a:t/>
            </a:r>
            <a:br>
              <a:rPr lang="tr-TR" dirty="0" smtClean="0"/>
            </a:br>
            <a:r>
              <a:rPr lang="tr-TR" dirty="0"/>
              <a:t>'Ölümle dans' </a:t>
            </a:r>
            <a:r>
              <a:rPr lang="tr-TR" dirty="0" err="1" smtClean="0"/>
              <a:t>kanyonu.Koridor</a:t>
            </a:r>
            <a:r>
              <a:rPr lang="tr-TR" dirty="0" smtClean="0"/>
              <a:t>, beş kilometre boyunca yüksekliği bin metre civarındaki duvarların arasından akar</a:t>
            </a:r>
            <a:br>
              <a:rPr lang="tr-TR" dirty="0" smtClean="0"/>
            </a:br>
            <a:endParaRPr lang="tr-TR" dirty="0" smtClean="0"/>
          </a:p>
          <a:p>
            <a:r>
              <a:rPr lang="tr-TR" dirty="0" smtClean="0"/>
              <a:t/>
            </a:r>
            <a:br>
              <a:rPr lang="tr-TR" dirty="0" smtClean="0"/>
            </a:br>
            <a:endParaRPr lang="tr-TR" dirty="0"/>
          </a:p>
        </p:txBody>
      </p:sp>
    </p:spTree>
    <p:extLst>
      <p:ext uri="{BB962C8B-B14F-4D97-AF65-F5344CB8AC3E}">
        <p14:creationId xmlns:p14="http://schemas.microsoft.com/office/powerpoint/2010/main" xmlns="" val="254857254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51251" y="188640"/>
            <a:ext cx="7520940" cy="548640"/>
          </a:xfrm>
        </p:spPr>
        <p:txBody>
          <a:bodyPr/>
          <a:lstStyle/>
          <a:p>
            <a:pPr algn="ctr"/>
            <a:r>
              <a:rPr lang="tr-TR" dirty="0" err="1" smtClean="0"/>
              <a:t>Eğİl,dİyarbakIr</a:t>
            </a:r>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835696" y="908720"/>
            <a:ext cx="5434249" cy="3579812"/>
          </a:xfrm>
        </p:spPr>
      </p:pic>
      <p:sp>
        <p:nvSpPr>
          <p:cNvPr id="7" name="Metin kutusu 6"/>
          <p:cNvSpPr txBox="1"/>
          <p:nvPr/>
        </p:nvSpPr>
        <p:spPr>
          <a:xfrm>
            <a:off x="899592" y="5013176"/>
            <a:ext cx="7488832" cy="1754326"/>
          </a:xfrm>
          <a:prstGeom prst="rect">
            <a:avLst/>
          </a:prstGeom>
          <a:noFill/>
        </p:spPr>
        <p:txBody>
          <a:bodyPr wrap="square" rtlCol="0">
            <a:spAutoFit/>
          </a:bodyPr>
          <a:lstStyle/>
          <a:p>
            <a:r>
              <a:rPr lang="tr-TR" dirty="0" smtClean="0"/>
              <a:t>Diyarbakır'dan </a:t>
            </a:r>
            <a:r>
              <a:rPr lang="tr-TR" dirty="0"/>
              <a:t>50 km uzaklıkta </a:t>
            </a:r>
            <a:r>
              <a:rPr lang="tr-TR" dirty="0" smtClean="0"/>
              <a:t>antik bir </a:t>
            </a:r>
            <a:r>
              <a:rPr lang="tr-TR" dirty="0"/>
              <a:t>kent olup tüm güzellikleriyle, </a:t>
            </a:r>
            <a:r>
              <a:rPr lang="tr-TR" dirty="0" smtClean="0"/>
              <a:t>Asurlulardan kalma </a:t>
            </a:r>
            <a:r>
              <a:rPr lang="tr-TR" dirty="0"/>
              <a:t>kale ve birçok antik mağara, kral kızı resimlerine ev sahipliği yapan bir ilçedir.</a:t>
            </a:r>
          </a:p>
          <a:p>
            <a:r>
              <a:rPr lang="tr-TR" dirty="0"/>
              <a:t>"</a:t>
            </a:r>
            <a:r>
              <a:rPr lang="tr-TR" i="1" dirty="0"/>
              <a:t>Peygamberler şehri</a:t>
            </a:r>
            <a:r>
              <a:rPr lang="tr-TR" dirty="0"/>
              <a:t>" olarak bilinmektedir. </a:t>
            </a:r>
            <a:r>
              <a:rPr lang="tr-TR" dirty="0" smtClean="0"/>
              <a:t>Asurlular</a:t>
            </a:r>
            <a:r>
              <a:rPr lang="tr-TR" dirty="0"/>
              <a:t> </a:t>
            </a:r>
            <a:r>
              <a:rPr lang="tr-TR" dirty="0" smtClean="0"/>
              <a:t>,</a:t>
            </a:r>
            <a:r>
              <a:rPr lang="tr-TR" dirty="0"/>
              <a:t> </a:t>
            </a:r>
            <a:r>
              <a:rPr lang="tr-TR" dirty="0" smtClean="0"/>
              <a:t>Roma İmparatorluğu, Bizanslılar ,</a:t>
            </a:r>
            <a:r>
              <a:rPr lang="tr-TR" dirty="0"/>
              <a:t> </a:t>
            </a:r>
            <a:r>
              <a:rPr lang="tr-TR" dirty="0" smtClean="0"/>
              <a:t>Selçuklular</a:t>
            </a:r>
            <a:r>
              <a:rPr lang="tr-TR" dirty="0"/>
              <a:t>, </a:t>
            </a:r>
            <a:r>
              <a:rPr lang="tr-TR" dirty="0" smtClean="0"/>
              <a:t>Abbasiler, Osmanlı </a:t>
            </a:r>
            <a:r>
              <a:rPr lang="tr-TR" dirty="0"/>
              <a:t>İmparatorluğu ve son olarak Türkiye </a:t>
            </a:r>
            <a:r>
              <a:rPr lang="tr-TR" dirty="0" smtClean="0"/>
              <a:t>Cumhuriyeti </a:t>
            </a:r>
            <a:r>
              <a:rPr lang="tr-TR" dirty="0" err="1" smtClean="0"/>
              <a:t>nin</a:t>
            </a:r>
            <a:r>
              <a:rPr lang="tr-TR" dirty="0" smtClean="0"/>
              <a:t> </a:t>
            </a:r>
            <a:r>
              <a:rPr lang="tr-TR" dirty="0"/>
              <a:t>ilçe idare bölgesidir.</a:t>
            </a:r>
          </a:p>
        </p:txBody>
      </p:sp>
    </p:spTree>
    <p:extLst>
      <p:ext uri="{BB962C8B-B14F-4D97-AF65-F5344CB8AC3E}">
        <p14:creationId xmlns:p14="http://schemas.microsoft.com/office/powerpoint/2010/main" xmlns="" val="263246785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CUMALIKIZIK,BURSA</a:t>
            </a:r>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2196571" y="1100138"/>
            <a:ext cx="4773082" cy="3579812"/>
          </a:xfrm>
        </p:spPr>
      </p:pic>
      <p:sp>
        <p:nvSpPr>
          <p:cNvPr id="6" name="Metin kutusu 5"/>
          <p:cNvSpPr txBox="1"/>
          <p:nvPr/>
        </p:nvSpPr>
        <p:spPr>
          <a:xfrm>
            <a:off x="1187624" y="5085184"/>
            <a:ext cx="6696744" cy="1754326"/>
          </a:xfrm>
          <a:prstGeom prst="rect">
            <a:avLst/>
          </a:prstGeom>
          <a:noFill/>
        </p:spPr>
        <p:txBody>
          <a:bodyPr wrap="square" rtlCol="0">
            <a:spAutoFit/>
          </a:bodyPr>
          <a:lstStyle/>
          <a:p>
            <a:r>
              <a:rPr lang="tr-TR" b="1" dirty="0" err="1"/>
              <a:t>Cumalıkızık</a:t>
            </a:r>
            <a:r>
              <a:rPr lang="tr-TR" dirty="0"/>
              <a:t>, </a:t>
            </a:r>
            <a:r>
              <a:rPr lang="tr-TR" dirty="0" smtClean="0"/>
              <a:t>Türkiye </a:t>
            </a:r>
            <a:r>
              <a:rPr lang="tr-TR" dirty="0" err="1"/>
              <a:t>N</a:t>
            </a:r>
            <a:r>
              <a:rPr lang="tr-TR" dirty="0" err="1" smtClean="0"/>
              <a:t>in</a:t>
            </a:r>
            <a:r>
              <a:rPr lang="tr-TR" dirty="0"/>
              <a:t> </a:t>
            </a:r>
            <a:r>
              <a:rPr lang="tr-TR" dirty="0" smtClean="0"/>
              <a:t>Bursa ilinin</a:t>
            </a:r>
            <a:r>
              <a:rPr lang="tr-TR" dirty="0"/>
              <a:t> Yıldırım ilçesine bağlı bir mahalle. </a:t>
            </a:r>
            <a:r>
              <a:rPr lang="tr-TR" dirty="0" smtClean="0"/>
              <a:t>Uludağ </a:t>
            </a:r>
            <a:r>
              <a:rPr lang="tr-TR" dirty="0" err="1" smtClean="0"/>
              <a:t>ın</a:t>
            </a:r>
            <a:r>
              <a:rPr lang="tr-TR" dirty="0" smtClean="0"/>
              <a:t> </a:t>
            </a:r>
            <a:r>
              <a:rPr lang="tr-TR" dirty="0"/>
              <a:t>kuzey eteklerinde kurulmuş beş Kızık köyünden biridir. </a:t>
            </a:r>
            <a:r>
              <a:rPr lang="tr-TR" dirty="0" err="1" smtClean="0"/>
              <a:t>Cumalıkızı</a:t>
            </a:r>
            <a:r>
              <a:rPr lang="tr-TR" dirty="0" smtClean="0"/>
              <a:t> Etnografya Müzesi burada </a:t>
            </a:r>
            <a:r>
              <a:rPr lang="tr-TR" dirty="0"/>
              <a:t>bulunmaktadır. 2000'de </a:t>
            </a:r>
            <a:r>
              <a:rPr lang="tr-TR" dirty="0" smtClean="0"/>
              <a:t>UNESCO tarafından</a:t>
            </a:r>
            <a:r>
              <a:rPr lang="tr-TR" dirty="0"/>
              <a:t> Dünya Mirası Geçici </a:t>
            </a:r>
            <a:r>
              <a:rPr lang="tr-TR" dirty="0" smtClean="0"/>
              <a:t>Listesi ne </a:t>
            </a:r>
            <a:r>
              <a:rPr lang="tr-TR" dirty="0"/>
              <a:t>dahil </a:t>
            </a:r>
            <a:r>
              <a:rPr lang="tr-TR" dirty="0" smtClean="0"/>
              <a:t>edilen</a:t>
            </a:r>
            <a:r>
              <a:rPr lang="tr-TR" baseline="30000" dirty="0"/>
              <a:t> </a:t>
            </a:r>
            <a:r>
              <a:rPr lang="tr-TR" dirty="0" err="1" smtClean="0"/>
              <a:t>Cumalıkızık</a:t>
            </a:r>
            <a:r>
              <a:rPr lang="tr-TR" dirty="0"/>
              <a:t>, 2014'te Bursa ile birlikte Dünya </a:t>
            </a:r>
            <a:r>
              <a:rPr lang="tr-TR" dirty="0" smtClean="0"/>
              <a:t>Mirası olarak </a:t>
            </a:r>
            <a:r>
              <a:rPr lang="tr-TR" dirty="0"/>
              <a:t>tescil edildi.</a:t>
            </a:r>
          </a:p>
        </p:txBody>
      </p:sp>
    </p:spTree>
    <p:extLst>
      <p:ext uri="{BB962C8B-B14F-4D97-AF65-F5344CB8AC3E}">
        <p14:creationId xmlns:p14="http://schemas.microsoft.com/office/powerpoint/2010/main" xmlns="" val="1424156448"/>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811530" y="188640"/>
            <a:ext cx="7520940" cy="581744"/>
          </a:xfrm>
        </p:spPr>
        <p:txBody>
          <a:bodyPr/>
          <a:lstStyle/>
          <a:p>
            <a:pPr algn="ctr"/>
            <a:r>
              <a:rPr lang="tr-TR" dirty="0" err="1" smtClean="0"/>
              <a:t>Akyaka,ula</a:t>
            </a:r>
            <a:r>
              <a:rPr lang="tr-TR" dirty="0" smtClean="0"/>
              <a:t>(</a:t>
            </a:r>
            <a:r>
              <a:rPr lang="tr-TR" dirty="0" err="1" smtClean="0"/>
              <a:t>muğla</a:t>
            </a:r>
            <a:r>
              <a:rPr lang="tr-TR" dirty="0" smtClean="0"/>
              <a:t>)</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23728" y="1196752"/>
            <a:ext cx="5196238" cy="3528392"/>
          </a:xfrm>
        </p:spPr>
      </p:pic>
      <p:sp>
        <p:nvSpPr>
          <p:cNvPr id="5" name="Metin kutusu 4"/>
          <p:cNvSpPr txBox="1"/>
          <p:nvPr/>
        </p:nvSpPr>
        <p:spPr>
          <a:xfrm>
            <a:off x="21724" y="5013175"/>
            <a:ext cx="9144000" cy="2092881"/>
          </a:xfrm>
          <a:prstGeom prst="rect">
            <a:avLst/>
          </a:prstGeom>
          <a:noFill/>
        </p:spPr>
        <p:txBody>
          <a:bodyPr wrap="square" rtlCol="0">
            <a:spAutoFit/>
          </a:bodyPr>
          <a:lstStyle/>
          <a:p>
            <a:r>
              <a:rPr lang="tr-TR" sz="1600" dirty="0"/>
              <a:t>Antik çağlardan beri üzerinde yerleşim olduğuna inanılan Akyaka, yakın yıllara kadar gözlerden uzak küçük bir balıkçı mahallesi olarak kalmıştı. Akyaka'nın geniş kitleler tarafından tanınması 1970’lere dayanır. O yıllarda çok küçük çaplı da olsa turizm faaliyetleri </a:t>
            </a:r>
            <a:r>
              <a:rPr lang="tr-TR" sz="1600" dirty="0" smtClean="0"/>
              <a:t>başlamıştır. Çevre </a:t>
            </a:r>
            <a:r>
              <a:rPr lang="tr-TR" sz="1600" dirty="0"/>
              <a:t>il ve ilçelerden ve büyük şehirlerden gelen ziyaretçiler Akyaka’nın bakir doğası, yazın bile hiç kesilmeyen meltemi için Akyaka’da yazlık evler, turistik tesisler inşa etmeye başlamışlardır. 1980’lerdeki turizm patlaması ile birlikte Akyaka bugünkü "turistik belde" görünümünü </a:t>
            </a:r>
            <a:r>
              <a:rPr lang="tr-TR" sz="1600" dirty="0" smtClean="0"/>
              <a:t>almıştır .Akyaka, 1971</a:t>
            </a:r>
            <a:r>
              <a:rPr lang="tr-TR" sz="1600" dirty="0"/>
              <a:t> </a:t>
            </a:r>
            <a:r>
              <a:rPr lang="tr-TR" sz="1600" dirty="0" smtClean="0"/>
              <a:t>yılında muhtarlık, 1992</a:t>
            </a:r>
            <a:r>
              <a:rPr lang="tr-TR" sz="1600" dirty="0"/>
              <a:t> </a:t>
            </a:r>
            <a:r>
              <a:rPr lang="tr-TR" sz="1600" dirty="0" smtClean="0"/>
              <a:t>yılında belde ve 2012 yılında da Muğla'nın büyükşehir olmasıyla Ula'ya bağlı bir mahalle olmuştur.</a:t>
            </a:r>
          </a:p>
          <a:p>
            <a:endParaRPr lang="tr-TR" dirty="0"/>
          </a:p>
        </p:txBody>
      </p:sp>
    </p:spTree>
    <p:extLst>
      <p:ext uri="{BB962C8B-B14F-4D97-AF65-F5344CB8AC3E}">
        <p14:creationId xmlns:p14="http://schemas.microsoft.com/office/powerpoint/2010/main" xmlns="" val="2500246903"/>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Büyük </a:t>
            </a:r>
            <a:r>
              <a:rPr lang="tr-TR" dirty="0" err="1" smtClean="0"/>
              <a:t>çatI</a:t>
            </a:r>
            <a:r>
              <a:rPr lang="tr-TR" dirty="0" smtClean="0"/>
              <a:t> </a:t>
            </a:r>
            <a:r>
              <a:rPr lang="tr-TR" dirty="0" err="1" smtClean="0"/>
              <a:t>koyu,muğla</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96571" y="1100138"/>
            <a:ext cx="4773082" cy="3579812"/>
          </a:xfrm>
        </p:spPr>
      </p:pic>
      <p:sp>
        <p:nvSpPr>
          <p:cNvPr id="5" name="Metin kutusu 4"/>
          <p:cNvSpPr txBox="1"/>
          <p:nvPr/>
        </p:nvSpPr>
        <p:spPr>
          <a:xfrm>
            <a:off x="1475656" y="5080460"/>
            <a:ext cx="6552728" cy="1754326"/>
          </a:xfrm>
          <a:prstGeom prst="rect">
            <a:avLst/>
          </a:prstGeom>
          <a:noFill/>
        </p:spPr>
        <p:txBody>
          <a:bodyPr wrap="square" rtlCol="0">
            <a:spAutoFit/>
          </a:bodyPr>
          <a:lstStyle/>
          <a:p>
            <a:r>
              <a:rPr lang="tr-TR" dirty="0"/>
              <a:t>Marmaris ve Datça arasında yer alan Mersincik Burnu civarındaki Büyük Çatı Koyu, çam ormanları içinde, masmavi ve tertemiz deniziyle oldukça keyifli bir yer. Büyük Çatı Koyu'nun girişinde, üstünde tek bir ağacın yer aldığı küçük bir ada bulunuyor. Küçük bir planı da olan koyda deniz kenarındaki kuyu suyunu </a:t>
            </a:r>
            <a:r>
              <a:rPr lang="tr-TR" dirty="0" smtClean="0"/>
              <a:t>içebilirsiniz.</a:t>
            </a:r>
            <a:endParaRPr lang="tr-TR" dirty="0"/>
          </a:p>
        </p:txBody>
      </p:sp>
    </p:spTree>
    <p:extLst>
      <p:ext uri="{BB962C8B-B14F-4D97-AF65-F5344CB8AC3E}">
        <p14:creationId xmlns:p14="http://schemas.microsoft.com/office/powerpoint/2010/main" xmlns="" val="2236207989"/>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BULAK MAĞARASI,SAFRANBOLU</a:t>
            </a:r>
            <a:endParaRPr lang="tr-TR" dirty="0"/>
          </a:p>
        </p:txBody>
      </p:sp>
      <p:pic>
        <p:nvPicPr>
          <p:cNvPr id="4" name="İçerik Yer Tutucusu 3"/>
          <p:cNvPicPr>
            <a:picLocks noGrp="1" noChangeAspect="1"/>
          </p:cNvPicPr>
          <p:nvPr>
            <p:ph idx="1"/>
          </p:nvPr>
        </p:nvPicPr>
        <p:blipFill>
          <a:blip r:embed="rId3" cstate="print">
            <a:extLst>
              <a:ext uri="{28A0092B-C50C-407E-A947-70E740481C1C}">
                <a14:useLocalDpi xmlns:a14="http://schemas.microsoft.com/office/drawing/2010/main" xmlns="" val="0"/>
              </a:ext>
            </a:extLst>
          </a:blip>
          <a:stretch>
            <a:fillRect/>
          </a:stretch>
        </p:blipFill>
        <p:spPr>
          <a:xfrm>
            <a:off x="1763688" y="1052736"/>
            <a:ext cx="5719111" cy="3552998"/>
          </a:xfrm>
        </p:spPr>
      </p:pic>
      <p:sp>
        <p:nvSpPr>
          <p:cNvPr id="5" name="Metin kutusu 4"/>
          <p:cNvSpPr txBox="1"/>
          <p:nvPr/>
        </p:nvSpPr>
        <p:spPr>
          <a:xfrm>
            <a:off x="899592" y="5013176"/>
            <a:ext cx="7200800" cy="1200329"/>
          </a:xfrm>
          <a:prstGeom prst="rect">
            <a:avLst/>
          </a:prstGeom>
          <a:noFill/>
        </p:spPr>
        <p:txBody>
          <a:bodyPr wrap="square" rtlCol="0">
            <a:spAutoFit/>
          </a:bodyPr>
          <a:lstStyle/>
          <a:p>
            <a:r>
              <a:rPr lang="tr-TR" dirty="0"/>
              <a:t>Bulak </a:t>
            </a:r>
            <a:r>
              <a:rPr lang="tr-TR" dirty="0" err="1"/>
              <a:t>Mencilis</a:t>
            </a:r>
            <a:r>
              <a:rPr lang="tr-TR" dirty="0"/>
              <a:t> Mağarası Türkiye’nin 4., Karadeniz’in ise 2. büyük mağarası. İçindeki sarkıtlar ve diğer doğal oluşumlar muhteşem bir atmosfer oluşturuyor. Ayrıca, solunum yolu hastalıklarına da şifa olma özelliğinde.</a:t>
            </a:r>
          </a:p>
        </p:txBody>
      </p:sp>
    </p:spTree>
    <p:extLst>
      <p:ext uri="{BB962C8B-B14F-4D97-AF65-F5344CB8AC3E}">
        <p14:creationId xmlns:p14="http://schemas.microsoft.com/office/powerpoint/2010/main" xmlns="" val="4123180729"/>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pPr algn="ctr"/>
            <a:r>
              <a:rPr lang="tr-TR" dirty="0" smtClean="0"/>
              <a:t>Cam </a:t>
            </a:r>
            <a:r>
              <a:rPr lang="tr-TR" dirty="0" err="1" smtClean="0"/>
              <a:t>teras,karabük</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2199032" y="1100138"/>
            <a:ext cx="4768161" cy="3579812"/>
          </a:xfrm>
        </p:spPr>
      </p:pic>
      <p:sp>
        <p:nvSpPr>
          <p:cNvPr id="5" name="Metin kutusu 4"/>
          <p:cNvSpPr txBox="1"/>
          <p:nvPr/>
        </p:nvSpPr>
        <p:spPr>
          <a:xfrm>
            <a:off x="1115616" y="5013176"/>
            <a:ext cx="6984776" cy="1938992"/>
          </a:xfrm>
          <a:prstGeom prst="rect">
            <a:avLst/>
          </a:prstGeom>
          <a:noFill/>
        </p:spPr>
        <p:txBody>
          <a:bodyPr wrap="square" rtlCol="0">
            <a:spAutoFit/>
          </a:bodyPr>
          <a:lstStyle/>
          <a:p>
            <a:r>
              <a:rPr lang="tr-TR" sz="1700" dirty="0"/>
              <a:t>2013 Yılında </a:t>
            </a:r>
            <a:r>
              <a:rPr lang="tr-TR" sz="1700" dirty="0" err="1"/>
              <a:t>İncekaya</a:t>
            </a:r>
            <a:r>
              <a:rPr lang="tr-TR" sz="1700" dirty="0"/>
              <a:t> Kanyonu üzerine yapılan bu yapı Kanyona paralel olması özelliği ile Dünya'da ikinci sıradadır. 100 metre ilerisinde bulunan tarihi </a:t>
            </a:r>
            <a:r>
              <a:rPr lang="tr-TR" sz="1700" dirty="0" err="1"/>
              <a:t>İncekaya</a:t>
            </a:r>
            <a:r>
              <a:rPr lang="tr-TR" sz="1700" dirty="0"/>
              <a:t> Su Kemeri görülmeye değer yerlerdendir. Safranbolu merkezine 4km. uzaklıkta olup ulaşım otobüs, </a:t>
            </a:r>
            <a:r>
              <a:rPr lang="tr-TR" sz="1700" dirty="0" err="1"/>
              <a:t>taks</a:t>
            </a:r>
            <a:r>
              <a:rPr lang="tr-TR" sz="1700" dirty="0"/>
              <a:t>, ve kişisel araçlar ile yapılabilmektedir. Kanyon içerisinde yürüyüş parkuru mevcuttur. Ayrıca </a:t>
            </a:r>
            <a:r>
              <a:rPr lang="tr-TR" sz="1700" dirty="0" err="1"/>
              <a:t>restaurant</a:t>
            </a:r>
            <a:r>
              <a:rPr lang="tr-TR" sz="1700" dirty="0"/>
              <a:t>, </a:t>
            </a:r>
            <a:r>
              <a:rPr lang="tr-TR" sz="1700" dirty="0" err="1"/>
              <a:t>paintball</a:t>
            </a:r>
            <a:r>
              <a:rPr lang="tr-TR" sz="1700" dirty="0"/>
              <a:t> sahası ve at biniciliği yapılabilmektedir. </a:t>
            </a:r>
          </a:p>
          <a:p>
            <a:endParaRPr lang="tr-TR" dirty="0"/>
          </a:p>
        </p:txBody>
      </p:sp>
    </p:spTree>
    <p:extLst>
      <p:ext uri="{BB962C8B-B14F-4D97-AF65-F5344CB8AC3E}">
        <p14:creationId xmlns:p14="http://schemas.microsoft.com/office/powerpoint/2010/main" xmlns="" val="3465504001"/>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795476" y="260648"/>
            <a:ext cx="7520940" cy="548640"/>
          </a:xfrm>
        </p:spPr>
        <p:txBody>
          <a:bodyPr/>
          <a:lstStyle/>
          <a:p>
            <a:pPr algn="ctr"/>
            <a:r>
              <a:rPr lang="tr-TR" dirty="0" smtClean="0"/>
              <a:t>İZMİR ASANSÖR</a:t>
            </a:r>
            <a:endParaRPr lang="tr-TR" dirty="0"/>
          </a:p>
        </p:txBody>
      </p:sp>
      <p:pic>
        <p:nvPicPr>
          <p:cNvPr id="4" name="İçerik Yer Tutucusu 3"/>
          <p:cNvPicPr>
            <a:picLocks noGrp="1" noChangeAspect="1"/>
          </p:cNvPicPr>
          <p:nvPr>
            <p:ph idx="1"/>
          </p:nvPr>
        </p:nvPicPr>
        <p:blipFill>
          <a:blip r:embed="rId2" cstate="print">
            <a:extLst>
              <a:ext uri="{28A0092B-C50C-407E-A947-70E740481C1C}">
                <a14:useLocalDpi xmlns:a14="http://schemas.microsoft.com/office/drawing/2010/main" xmlns="" val="0"/>
              </a:ext>
            </a:extLst>
          </a:blip>
          <a:stretch>
            <a:fillRect/>
          </a:stretch>
        </p:blipFill>
        <p:spPr>
          <a:xfrm>
            <a:off x="1547664" y="836712"/>
            <a:ext cx="6026772" cy="3579812"/>
          </a:xfrm>
        </p:spPr>
      </p:pic>
      <p:sp>
        <p:nvSpPr>
          <p:cNvPr id="5" name="Metin kutusu 4"/>
          <p:cNvSpPr txBox="1"/>
          <p:nvPr/>
        </p:nvSpPr>
        <p:spPr>
          <a:xfrm>
            <a:off x="1232746" y="5033126"/>
            <a:ext cx="7056784" cy="1815882"/>
          </a:xfrm>
          <a:prstGeom prst="rect">
            <a:avLst/>
          </a:prstGeom>
          <a:noFill/>
        </p:spPr>
        <p:txBody>
          <a:bodyPr wrap="square" rtlCol="0">
            <a:spAutoFit/>
          </a:bodyPr>
          <a:lstStyle/>
          <a:p>
            <a:r>
              <a:rPr lang="tr-TR" sz="1600" dirty="0"/>
              <a:t>Biri diğerinden 58m. yüksekte olan </a:t>
            </a:r>
            <a:r>
              <a:rPr lang="tr-TR" sz="1600" i="1" dirty="0" err="1"/>
              <a:t>Mithatpaşa</a:t>
            </a:r>
            <a:r>
              <a:rPr lang="tr-TR" sz="1600" i="1" dirty="0"/>
              <a:t> Caddesi</a:t>
            </a:r>
            <a:r>
              <a:rPr lang="tr-TR" sz="1600" dirty="0"/>
              <a:t> ile, </a:t>
            </a:r>
            <a:r>
              <a:rPr lang="tr-TR" sz="1600" i="1" dirty="0"/>
              <a:t>Şehit </a:t>
            </a:r>
            <a:r>
              <a:rPr lang="tr-TR" sz="1600" i="1" dirty="0" err="1"/>
              <a:t>Nihatbey</a:t>
            </a:r>
            <a:r>
              <a:rPr lang="tr-TR" sz="1600" i="1" dirty="0"/>
              <a:t> Caddesi'</a:t>
            </a:r>
            <a:r>
              <a:rPr lang="tr-TR" sz="1600" dirty="0"/>
              <a:t>nin arasında işleyen iki asansörü barındıran asansör kulesidir. </a:t>
            </a:r>
            <a:r>
              <a:rPr lang="tr-TR" sz="1600" dirty="0" smtClean="0"/>
              <a:t>1907 yılında</a:t>
            </a:r>
            <a:r>
              <a:rPr lang="tr-TR" sz="1600" dirty="0"/>
              <a:t> </a:t>
            </a:r>
            <a:r>
              <a:rPr lang="tr-TR" sz="1600" dirty="0" smtClean="0"/>
              <a:t>Musevi işadamı </a:t>
            </a:r>
            <a:r>
              <a:rPr lang="tr-TR" sz="1600" dirty="0"/>
              <a:t>"</a:t>
            </a:r>
            <a:r>
              <a:rPr lang="tr-TR" sz="1600" i="1" dirty="0"/>
              <a:t>Nesim </a:t>
            </a:r>
            <a:r>
              <a:rPr lang="tr-TR" sz="1600" i="1" dirty="0" err="1"/>
              <a:t>Levi</a:t>
            </a:r>
            <a:r>
              <a:rPr lang="tr-TR" sz="1600" i="1" dirty="0"/>
              <a:t> (</a:t>
            </a:r>
            <a:r>
              <a:rPr lang="tr-TR" sz="1600" i="1" dirty="0" err="1"/>
              <a:t>Bayraklıoğlu</a:t>
            </a:r>
            <a:r>
              <a:rPr lang="tr-TR" sz="1600" i="1" dirty="0"/>
              <a:t>)</a:t>
            </a:r>
            <a:r>
              <a:rPr lang="tr-TR" sz="1600" dirty="0"/>
              <a:t>" tarafından yaptırılan </a:t>
            </a:r>
            <a:r>
              <a:rPr lang="tr-TR" sz="1600" dirty="0" smtClean="0"/>
              <a:t>asansör</a:t>
            </a:r>
            <a:r>
              <a:rPr lang="tr-TR" sz="1600" dirty="0"/>
              <a:t>,</a:t>
            </a:r>
            <a:r>
              <a:rPr lang="tr-TR" sz="1600" dirty="0" smtClean="0"/>
              <a:t> </a:t>
            </a:r>
            <a:r>
              <a:rPr lang="tr-TR" sz="1600" dirty="0"/>
              <a:t>birinden diğerine 155 basamakla ulaşılan iki semt arasında hızlı ve kolay ulaşım sağlama amacıyla yaptırılmıştır. Günümüzde İzmir Büyükşehir Belediyesi tarafından eğlence, kültür ve dinlenme mekanı olarak kullanılır; kentin önemli bir turistik </a:t>
            </a:r>
            <a:r>
              <a:rPr lang="tr-TR" sz="1600" dirty="0" smtClean="0"/>
              <a:t>durağıdır</a:t>
            </a:r>
            <a:r>
              <a:rPr lang="tr-TR" sz="1600" baseline="30000" dirty="0"/>
              <a:t>.</a:t>
            </a:r>
            <a:endParaRPr lang="tr-TR" sz="1600" dirty="0"/>
          </a:p>
        </p:txBody>
      </p:sp>
    </p:spTree>
    <p:extLst>
      <p:ext uri="{BB962C8B-B14F-4D97-AF65-F5344CB8AC3E}">
        <p14:creationId xmlns:p14="http://schemas.microsoft.com/office/powerpoint/2010/main" xmlns="" val="184569362"/>
      </p:ext>
    </p:extLst>
  </p:cSld>
  <p:clrMapOvr>
    <a:masterClrMapping/>
  </p:clrMapOvr>
  <mc:AlternateContent xmlns:mc="http://schemas.openxmlformats.org/markup-compatibility/2006">
    <mc:Choice xmlns:p14="http://schemas.microsoft.com/office/powerpoint/2010/main" xmlns="" Requires="p14">
      <p:transition spd="slow" p14:dur="4400">
        <p14:honeycomb/>
      </p:transition>
    </mc:Choice>
    <mc:Fallback>
      <p:transition spd="slow">
        <p:fad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Açılar">
  <a:themeElements>
    <a:clrScheme name="Hava Akımı">
      <a:dk1>
        <a:sysClr val="windowText" lastClr="000000"/>
      </a:dk1>
      <a:lt1>
        <a:sysClr val="window" lastClr="FFFFFF"/>
      </a:lt1>
      <a:dk2>
        <a:srgbClr val="212745"/>
      </a:dk2>
      <a:lt2>
        <a:srgbClr val="B4DCFA"/>
      </a:lt2>
      <a:accent1>
        <a:srgbClr val="4E67C8"/>
      </a:accent1>
      <a:accent2>
        <a:srgbClr val="5ECCF3"/>
      </a:accent2>
      <a:accent3>
        <a:srgbClr val="A7EA52"/>
      </a:accent3>
      <a:accent4>
        <a:srgbClr val="5DCEAF"/>
      </a:accent4>
      <a:accent5>
        <a:srgbClr val="FF8021"/>
      </a:accent5>
      <a:accent6>
        <a:srgbClr val="F14124"/>
      </a:accent6>
      <a:hlink>
        <a:srgbClr val="56C7AA"/>
      </a:hlink>
      <a:folHlink>
        <a:srgbClr val="59A8D1"/>
      </a:folHlink>
    </a:clrScheme>
    <a:fontScheme name="Açılar">
      <a:majorFont>
        <a:latin typeface="Franklin Gothic Medium"/>
        <a:ea typeface=""/>
        <a:cs typeface=""/>
        <a:font script="Jpan" typeface="HG創英角ｺﾞｼｯｸUB"/>
        <a:font script="Hang" typeface="돋움"/>
        <a:font script="Hans" typeface="微软雅黑"/>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ＭＳ Ｐゴシック"/>
        <a:font script="Hang" typeface="맑은 고딕"/>
        <a:font script="Hans" typeface="隶书"/>
        <a:font script="Hant" typeface="新細明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çılar">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blipFill rotWithShape="1">
          <a:blip xmlns:r="http://schemas.openxmlformats.org/officeDocument/2006/relationships" r:embed="rId1">
            <a:duotone>
              <a:schemeClr val="phClr">
                <a:tint val="90000"/>
                <a:shade val="85000"/>
              </a:schemeClr>
              <a:schemeClr val="phClr">
                <a:tint val="95000"/>
                <a:shade val="99000"/>
              </a:schemeClr>
            </a:duotone>
          </a:blip>
          <a:tile tx="0" ty="0" sx="100000" sy="100000" flip="none" algn="tl"/>
        </a:blipFill>
        <a:blipFill rotWithShape="1">
          <a:blip xmlns:r="http://schemas.openxmlformats.org/officeDocument/2006/relationships" r:embed="rId2">
            <a:duotone>
              <a:schemeClr val="phClr">
                <a:tint val="93000"/>
                <a:shade val="85000"/>
              </a:schemeClr>
              <a:schemeClr val="phClr">
                <a:tint val="96000"/>
                <a:shade val="99000"/>
              </a:schemeClr>
            </a:duotone>
          </a:blip>
          <a:tile tx="0" ty="0" sx="90000" sy="90000" flip="none" algn="tl"/>
        </a:blipFill>
      </a:bgFillStyleLst>
    </a:fmtScheme>
  </a:themeElements>
  <a:objectDefaults/>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Angles</Template>
  <TotalTime>116</TotalTime>
  <Words>306</Words>
  <Application>Microsoft Office PowerPoint</Application>
  <PresentationFormat>Ekran Gösterisi (4:3)</PresentationFormat>
  <Paragraphs>25</Paragraphs>
  <Slides>10</Slides>
  <Notes>4</Notes>
  <HiddenSlides>0</HiddenSlides>
  <MMClips>0</MMClips>
  <ScaleCrop>false</ScaleCrop>
  <HeadingPairs>
    <vt:vector size="4" baseType="variant">
      <vt:variant>
        <vt:lpstr>Tema</vt:lpstr>
      </vt:variant>
      <vt:variant>
        <vt:i4>1</vt:i4>
      </vt:variant>
      <vt:variant>
        <vt:lpstr>Slayt Başlıkları</vt:lpstr>
      </vt:variant>
      <vt:variant>
        <vt:i4>10</vt:i4>
      </vt:variant>
    </vt:vector>
  </HeadingPairs>
  <TitlesOfParts>
    <vt:vector size="11" baseType="lpstr">
      <vt:lpstr>Açılar</vt:lpstr>
      <vt:lpstr>Slayt 1</vt:lpstr>
      <vt:lpstr>ŞEHRİBAN KANYONU, KASTAMONU</vt:lpstr>
      <vt:lpstr>Eğİl,dİyarbakIr</vt:lpstr>
      <vt:lpstr>CUMALIKIZIK,BURSA</vt:lpstr>
      <vt:lpstr>Akyaka,ula(muğla)</vt:lpstr>
      <vt:lpstr>Büyük çatI koyu,muğla</vt:lpstr>
      <vt:lpstr>BULAK MAĞARASI,SAFRANBOLU</vt:lpstr>
      <vt:lpstr>Cam teras,karabük</vt:lpstr>
      <vt:lpstr>İZMİR ASANSÖR</vt:lpstr>
      <vt:lpstr>AD-SOYAD: SELENAY GÖMLEKSİZ </vt:lpstr>
    </vt:vector>
  </TitlesOfParts>
  <Manager>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www.sorubak.com</dc:title>
  <dc:subject>www.sorubak.com</dc:subject>
  <dc:creator>www.sorubak.com</dc:creator>
  <cp:keywords>www.sorubak.com</cp:keywords>
  <dc:description>www.sorubak.com</dc:description>
  <dcterms:created xsi:type="dcterms:W3CDTF">2016-03-05T17:57:55Z</dcterms:created>
  <dcterms:modified xsi:type="dcterms:W3CDTF">2016-03-16T13:51:09Z</dcterms:modified>
  <cp:category>www.sorubak.com</cp:category>
</cp:coreProperties>
</file>