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3" r:id="rId9"/>
    <p:sldId id="264" r:id="rId10"/>
    <p:sldId id="266" r:id="rId11"/>
    <p:sldId id="267" r:id="rId12"/>
    <p:sldId id="270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F0066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85EE5-B8E6-47C5-B965-66DAE6F15E9B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2C579-57FE-4056-AA58-F9E37E741D6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5700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1028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8128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019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6967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382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48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777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817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6961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645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8975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6165E-F13F-4ED9-B007-9E5B1C69CE98}" type="datetimeFigureOut">
              <a:rPr lang="tr-TR" smtClean="0"/>
              <a:pPr/>
              <a:t>21.05.2016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B929-9228-4DD7-A03E-EFC844E4CE5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074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8" y="-14772"/>
            <a:ext cx="9169478" cy="684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535674" y="1472033"/>
            <a:ext cx="610096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Zamanlar</a:t>
            </a:r>
          </a:p>
          <a:p>
            <a:pPr algn="ctr"/>
            <a:r>
              <a:rPr lang="tr-TR" sz="9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times</a:t>
            </a:r>
            <a:endParaRPr lang="tr-TR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230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86814" cy="684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03596" y="1916832"/>
            <a:ext cx="797962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3-Future Tense (</a:t>
            </a:r>
            <a:r>
              <a:rPr lang="tr-TR" sz="7200" b="1" cap="none" spc="0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will</a:t>
            </a:r>
            <a:r>
              <a:rPr lang="tr-TR" sz="72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tr-TR" sz="7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(Gelecek Zaman)</a:t>
            </a:r>
            <a:endParaRPr lang="tr-TR" sz="72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089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039" y="-2"/>
            <a:ext cx="9158037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350641" y="476672"/>
            <a:ext cx="2428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Kurallar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199427" y="1400002"/>
            <a:ext cx="9571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1)Fiilden sonra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am,is,are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gelmez.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45273" y="2780928"/>
            <a:ext cx="4639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2)Fiil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almaz.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02320" y="4005064"/>
            <a:ext cx="7368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3)Yardımcı eylem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will</a:t>
            </a:r>
            <a:r>
              <a:rPr lang="tr-TR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dir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012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170" y="0"/>
            <a:ext cx="919053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32170" y="404664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(+)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80" y="2276872"/>
            <a:ext cx="829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(-)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80" y="4221088"/>
            <a:ext cx="938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(?)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68324" y="548680"/>
            <a:ext cx="46073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will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4998" y="2331190"/>
            <a:ext cx="5254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won’t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03669" y="4221088"/>
            <a:ext cx="4753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Will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76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80087" y="2547424"/>
            <a:ext cx="82132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4-Future Tense (be </a:t>
            </a:r>
            <a:r>
              <a:rPr lang="tr-TR" sz="54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going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(Gelecek Zaman)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2070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357662" y="188640"/>
            <a:ext cx="2428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Kurallar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52294" y="1340768"/>
            <a:ext cx="4639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1)Fiil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almaz.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14441" y="3573016"/>
            <a:ext cx="94523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2)Be yerine kişiye göre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am,is,are</a:t>
            </a:r>
            <a:endParaRPr lang="tr-TR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tr-TR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elir.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334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6045" y="260648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(+)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9949" y="2276872"/>
            <a:ext cx="829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(-)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8526" y="4149080"/>
            <a:ext cx="938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(?)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94281" y="476672"/>
            <a:ext cx="6560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going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84800" y="2318127"/>
            <a:ext cx="7350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aren’t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going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64010" y="4177272"/>
            <a:ext cx="6682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Are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going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sleep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?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457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3668"/>
            <a:ext cx="91622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238259" y="-243408"/>
            <a:ext cx="6623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Tom-climb</a:t>
            </a:r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a </a:t>
            </a:r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mountain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84402" y="679922"/>
            <a:ext cx="7543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1)</a:t>
            </a:r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Will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li gelecek zaman (-)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7797" y="1641006"/>
            <a:ext cx="88240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2)Be </a:t>
            </a:r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going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to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lı</a:t>
            </a:r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gelecek zaman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(+)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29564" y="3413210"/>
            <a:ext cx="5791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3)Geçmiş zaman (?)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82634" y="4581128"/>
            <a:ext cx="5334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4)Geniş zaman (+)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01269" y="5661248"/>
            <a:ext cx="57597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5)Şimdiki Zaman (-)</a:t>
            </a:r>
            <a:endParaRPr lang="tr-TR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571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87393" y="116632"/>
            <a:ext cx="83692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</a:t>
            </a:r>
            <a:r>
              <a:rPr lang="tr-TR" sz="60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Will</a:t>
            </a:r>
            <a:r>
              <a:rPr lang="tr-TR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 gelecek zaman (-)</a:t>
            </a:r>
            <a:endParaRPr lang="tr-TR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40952" y="2708920"/>
            <a:ext cx="681301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err="1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Tom</a:t>
            </a:r>
            <a:r>
              <a:rPr lang="tr-TR" sz="6600" b="1" cap="none" spc="0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tr-TR" sz="6600" b="1" cap="none" spc="0" dirty="0" err="1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won’t</a:t>
            </a:r>
            <a:r>
              <a:rPr lang="tr-TR" sz="6600" b="1" cap="none" spc="0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tr-TR" sz="6600" b="1" cap="none" spc="0" dirty="0" err="1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climb</a:t>
            </a:r>
            <a:r>
              <a:rPr lang="tr-TR" sz="6600" b="1" cap="none" spc="0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a </a:t>
            </a:r>
          </a:p>
          <a:p>
            <a:pPr algn="ctr"/>
            <a:r>
              <a:rPr lang="tr-TR" sz="6600" b="1" cap="none" spc="0" dirty="0" err="1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Mountain</a:t>
            </a:r>
            <a:r>
              <a:rPr lang="tr-TR" sz="6600" b="1" cap="none" spc="0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</a:t>
            </a:r>
            <a:endParaRPr lang="tr-TR" sz="6600" b="1" cap="none" spc="0" dirty="0">
              <a:ln>
                <a:prstDash val="solid"/>
              </a:ln>
              <a:solidFill>
                <a:srgbClr val="FF0066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867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85" y="-41110"/>
            <a:ext cx="9147485" cy="687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-41110"/>
            <a:ext cx="94000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2)Be going to</a:t>
            </a:r>
            <a:r>
              <a:rPr lang="tr-TR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lı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gelecek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algn="ctr"/>
            <a:r>
              <a:rPr lang="en-US" sz="6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zaman</a:t>
            </a:r>
            <a:r>
              <a:rPr lang="tr-TR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(+)</a:t>
            </a:r>
            <a:endParaRPr lang="en-US" sz="6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3391" y="2967335"/>
            <a:ext cx="7613238" cy="193899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Tom</a:t>
            </a:r>
            <a:r>
              <a:rPr lang="tr-TR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is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going</a:t>
            </a:r>
            <a:r>
              <a:rPr lang="tr-TR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to</a:t>
            </a:r>
            <a:r>
              <a:rPr lang="tr-TR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climb</a:t>
            </a:r>
            <a:r>
              <a:rPr lang="tr-TR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a </a:t>
            </a:r>
          </a:p>
          <a:p>
            <a:pPr algn="ctr"/>
            <a:r>
              <a:rPr lang="tr-TR" sz="60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Mountain</a:t>
            </a:r>
            <a:r>
              <a:rPr lang="tr-TR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66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073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53024" y="260648"/>
            <a:ext cx="703795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3)Geçmiş zaman (?)</a:t>
            </a:r>
            <a:endParaRPr lang="tr-TR" sz="6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32202" y="2967335"/>
            <a:ext cx="627960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7200" b="1" cap="none" spc="0" dirty="0" err="1" smtClean="0">
                <a:ln w="50800"/>
                <a:effectLst/>
              </a:rPr>
              <a:t>Did</a:t>
            </a:r>
            <a:r>
              <a:rPr lang="tr-TR" sz="7200" b="1" cap="none" spc="0" dirty="0" smtClean="0">
                <a:ln w="50800"/>
                <a:effectLst/>
              </a:rPr>
              <a:t> </a:t>
            </a:r>
            <a:r>
              <a:rPr lang="tr-TR" sz="7200" b="1" cap="none" spc="0" dirty="0" err="1" smtClean="0">
                <a:ln w="50800"/>
                <a:effectLst/>
              </a:rPr>
              <a:t>Tom</a:t>
            </a:r>
            <a:r>
              <a:rPr lang="tr-TR" sz="7200" b="1" cap="none" spc="0" dirty="0" smtClean="0">
                <a:ln w="50800"/>
                <a:effectLst/>
              </a:rPr>
              <a:t> </a:t>
            </a:r>
            <a:r>
              <a:rPr lang="tr-TR" sz="7200" b="1" cap="none" spc="0" dirty="0" err="1" smtClean="0">
                <a:ln w="50800"/>
                <a:effectLst/>
              </a:rPr>
              <a:t>climb</a:t>
            </a:r>
            <a:r>
              <a:rPr lang="tr-TR" sz="7200" b="1" cap="none" spc="0" dirty="0" smtClean="0">
                <a:ln w="50800"/>
                <a:effectLst/>
              </a:rPr>
              <a:t> a</a:t>
            </a:r>
          </a:p>
          <a:p>
            <a:pPr algn="ctr"/>
            <a:r>
              <a:rPr lang="tr-TR" sz="7200" b="1" dirty="0" err="1" smtClean="0">
                <a:ln w="50800"/>
              </a:rPr>
              <a:t>mountain</a:t>
            </a:r>
            <a:r>
              <a:rPr lang="tr-TR" sz="7200" b="1" dirty="0">
                <a:ln w="50800"/>
              </a:rPr>
              <a:t>?</a:t>
            </a:r>
            <a:endParaRPr lang="tr-TR" sz="7200" b="1" cap="none" spc="0" dirty="0">
              <a:ln w="5080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289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" y="1412776"/>
            <a:ext cx="918078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1-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Geniş Zaman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(Simple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Present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2-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Geçmiş Zaman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(Simple 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Past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</a:p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3-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Gelecek Zaman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Future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 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will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4-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Gelecek Zaman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tr-TR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Future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(be </a:t>
            </a:r>
          </a:p>
          <a:p>
            <a:pPr algn="ctr"/>
            <a:r>
              <a:rPr lang="tr-TR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oing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to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4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222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20"/>
            <a:ext cx="9144000" cy="685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48694" y="332656"/>
            <a:ext cx="70466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4)Geniş zaman (+)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97630" y="2967335"/>
            <a:ext cx="85487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Tom</a:t>
            </a:r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66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climbs</a:t>
            </a:r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a </a:t>
            </a:r>
            <a:r>
              <a:rPr lang="tr-TR" sz="66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mountain</a:t>
            </a:r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223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2933" y="332656"/>
            <a:ext cx="69981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5)Şimdiki Zaman (-)</a:t>
            </a:r>
            <a:endParaRPr lang="tr-TR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75400" y="2967335"/>
            <a:ext cx="799321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Tom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isn’t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tr-TR" sz="7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climbing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a </a:t>
            </a:r>
          </a:p>
          <a:p>
            <a:pPr algn="ctr"/>
            <a:r>
              <a:rPr lang="tr-TR" sz="7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</a:t>
            </a:r>
            <a:r>
              <a:rPr lang="tr-TR" sz="7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ountain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118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250" y="36044"/>
            <a:ext cx="8929497" cy="68326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err="1" smtClean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İsim:</a:t>
            </a:r>
            <a:r>
              <a:rPr lang="tr-TR" sz="6600" b="1" cap="none" spc="0" dirty="0" err="1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ECE</a:t>
            </a:r>
            <a:endParaRPr lang="tr-TR" sz="6600" b="1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6600" b="1" cap="none" spc="0" dirty="0" err="1" smtClean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Soyad:</a:t>
            </a:r>
            <a:r>
              <a:rPr lang="tr-TR" sz="6600" b="1" cap="none" spc="0" dirty="0" err="1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CEYHUN</a:t>
            </a:r>
            <a:endParaRPr lang="tr-TR" sz="6600" b="1" cap="none" spc="0" dirty="0" smtClean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6600" b="1" dirty="0" smtClean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No:</a:t>
            </a:r>
            <a:r>
              <a:rPr lang="tr-TR" sz="66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528</a:t>
            </a:r>
            <a:r>
              <a:rPr lang="tr-TR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6600" b="1" cap="none" spc="0" dirty="0" err="1" smtClean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Okulu:</a:t>
            </a:r>
            <a:r>
              <a:rPr lang="tr-TR" sz="6600" b="1" cap="none" spc="0" dirty="0" err="1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İki</a:t>
            </a:r>
            <a:r>
              <a:rPr lang="tr-TR" sz="6600" b="1" cap="none" spc="0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Eylül Ortaokulu</a:t>
            </a:r>
          </a:p>
          <a:p>
            <a:pPr algn="ctr"/>
            <a:r>
              <a:rPr lang="tr-TR" sz="6600" b="1" dirty="0" smtClean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Sınıfı:</a:t>
            </a:r>
            <a:r>
              <a:rPr lang="tr-TR" sz="66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8-B</a:t>
            </a:r>
          </a:p>
          <a:p>
            <a:pPr algn="ctr"/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082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250"/>
            <a:ext cx="9112606" cy="684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33544" y="2132856"/>
            <a:ext cx="917969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2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1-Simple </a:t>
            </a:r>
            <a:r>
              <a:rPr lang="tr-TR" sz="7200" b="1" cap="none" spc="50" dirty="0" err="1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Present</a:t>
            </a:r>
            <a:r>
              <a:rPr lang="tr-TR" sz="72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Tense</a:t>
            </a:r>
          </a:p>
          <a:p>
            <a:pPr algn="ctr"/>
            <a:r>
              <a:rPr lang="tr-TR" sz="72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(Geniş Zaman)</a:t>
            </a:r>
            <a:endParaRPr lang="tr-TR" sz="7200" b="1" cap="none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356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488"/>
            <a:ext cx="9210141" cy="685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390730" y="116632"/>
            <a:ext cx="2428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Kurallar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80528" y="1039962"/>
            <a:ext cx="9890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1)Kişiden sonra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am,is,are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gelmez.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79699" y="1963292"/>
            <a:ext cx="9688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2)Fiil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almaz ve fiil 1. haldedir. 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324544" y="2886622"/>
            <a:ext cx="92101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3)Yardımcı eylem do/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does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dır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tr-TR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    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08590" y="3745810"/>
            <a:ext cx="81944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4)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He,she,it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de fiil ‘s’ alır.</a:t>
            </a:r>
          </a:p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(Sadece olumlu cümlelerde)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957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446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476672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(+)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2228231"/>
            <a:ext cx="829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(-)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4347746"/>
            <a:ext cx="938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(?)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95452" y="620688"/>
            <a:ext cx="7868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play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tennis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in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park.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7744" y="2274398"/>
            <a:ext cx="79264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don’t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play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tennis</a:t>
            </a:r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in </a:t>
            </a:r>
            <a:r>
              <a:rPr lang="tr-TR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</a:t>
            </a:r>
            <a:endParaRPr lang="tr-TR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ark.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97585" y="4396063"/>
            <a:ext cx="72644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Do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play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tennis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in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park?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64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4" y="0"/>
            <a:ext cx="91322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764" y="0"/>
            <a:ext cx="962123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(+)</a:t>
            </a:r>
            <a:endParaRPr lang="tr-TR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(-)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(?)</a:t>
            </a:r>
            <a:endParaRPr lang="tr-TR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98205" y="188639"/>
            <a:ext cx="535935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drive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car.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58043" y="2446823"/>
            <a:ext cx="723967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don’t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drive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car.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92100" y="4948982"/>
            <a:ext cx="653627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Do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drive</a:t>
            </a:r>
            <a:r>
              <a:rPr lang="tr-TR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car?</a:t>
            </a:r>
            <a:endParaRPr lang="tr-TR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618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8073" y="-1"/>
            <a:ext cx="9172073" cy="687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909272" y="2204864"/>
            <a:ext cx="729738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2-Simple </a:t>
            </a:r>
            <a:r>
              <a:rPr lang="tr-TR" sz="6600" b="1" cap="none" spc="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Past</a:t>
            </a:r>
            <a:r>
              <a:rPr lang="tr-TR" sz="66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Tense </a:t>
            </a:r>
          </a:p>
          <a:p>
            <a:pPr algn="ctr"/>
            <a:r>
              <a:rPr lang="tr-TR" sz="6600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(Geçmiş Zaman)</a:t>
            </a:r>
            <a:endParaRPr lang="tr-TR" sz="66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399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4" y="0"/>
            <a:ext cx="9131586" cy="6811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363868" y="188640"/>
            <a:ext cx="2428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Kurallar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07591" y="1412776"/>
            <a:ext cx="9571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1)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Fillden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sonra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am,is,are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gelmez.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70780" y="2505670"/>
            <a:ext cx="6014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2)Fiil 2. halinde olur.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58501" y="3645024"/>
            <a:ext cx="4639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3)Fiil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almaz.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50258" y="4797152"/>
            <a:ext cx="7255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4)Yardımcı eylem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did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dir</a:t>
            </a:r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614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730" y="-6856"/>
            <a:ext cx="9164730" cy="686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-20730" y="260648"/>
            <a:ext cx="96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(+)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4098" y="4365104"/>
            <a:ext cx="9380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(?)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20730" y="2276872"/>
            <a:ext cx="829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(-)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79712" y="404664"/>
            <a:ext cx="5028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drove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2491246"/>
            <a:ext cx="6698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didn’t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drive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car.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47463" y="4365104"/>
            <a:ext cx="6066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Did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they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tr-TR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drive</a:t>
            </a:r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a car?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965753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324</Words>
  <PresentationFormat>Ekran Gösterisi (4:3)</PresentationFormat>
  <Paragraphs>98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2016-05-17T10:44:54Z</dcterms:created>
  <dcterms:modified xsi:type="dcterms:W3CDTF">2016-05-21T06:48:23Z</dcterms:modified>
  <cp:category>www.sorubak.com</cp:category>
</cp:coreProperties>
</file>