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38"/>
  </p:notesMasterIdLst>
  <p:sldIdLst>
    <p:sldId id="257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9" r:id="rId34"/>
    <p:sldId id="291" r:id="rId35"/>
    <p:sldId id="290" r:id="rId36"/>
    <p:sldId id="288" r:id="rId37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33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4624" autoAdjust="0"/>
  </p:normalViewPr>
  <p:slideViewPr>
    <p:cSldViewPr>
      <p:cViewPr>
        <p:scale>
          <a:sx n="70" d="100"/>
          <a:sy n="70" d="100"/>
        </p:scale>
        <p:origin x="-1566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6AFF738-60E5-4FDD-9E23-ACFB75AEC023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D1D33DB-078D-408C-90D3-BDF66071222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56323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98618D6-5275-4E20-8AF6-92C5410BA0FA}" type="slidenum">
              <a:rPr lang="tr-T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tr-TR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AEEF0-56DD-4D82-9591-BFCFACFD07A3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84E28-F228-42EA-8A67-5310DB93619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E1212-BEB9-4D18-88F5-50389ED08965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97F02-7549-41FA-9C7D-81CB7F1562E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AD04B-81E5-4EC1-A1D3-6DAA4476D82D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2F8EB-5273-474E-B757-DB54179D4D0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A4E6F-238C-4D0A-B0F2-C8A264379ED1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6E3A8-579B-41F8-B6A6-83781E32B08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F2F13-8B5E-4969-9022-B9E79AAC2B16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61DBD-0A4D-4147-AB7E-4CDE33C5E60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C5DFF-6F6B-4D03-9E35-94BD3FBC0B31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5DF8D-79EA-47EA-BE62-9A888D39FC9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2CD55-331B-461D-A2DB-AC1BCC0A256F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9235E-4706-43DA-A609-4FFBED58835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F7B1E-30FB-4107-90D6-2D800AC034B9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8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CC882-FEDE-4E60-9675-D350E6F6936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91C77-0F1B-4EDD-8F42-30A64A7C2B95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4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5A949-5849-4BD6-A3E0-7D64272007C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F0786-236E-4E7C-A053-7B7F8FE6D69D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A1E4F-8455-451D-BCDF-F1F2934398E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4061C-3155-42BB-B4FF-65D48B9BAABA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36D73-528A-4D19-B953-7646FE23161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6D2E1-2AA9-429A-9D1E-61AE4A2DBB79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96780-534C-445B-8660-52720BD3B7E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0934B-CAF6-48DF-BC63-7F9535AB3FD8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46DDB-03B6-4CA6-8C57-6869B871203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D36CD-EDC3-402B-86EA-ACA2E7287A32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B41AE-D3AE-4C47-879D-01141D6330A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A85C6-B6B8-4990-BB7F-4A946878C161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A2A36-58EA-47BD-87BA-B21B1EC6CFA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5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21167-6D49-407E-AA17-CD1168236717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6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0507C-EA99-442D-8D8E-AA28C63CBC7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F95D7-FFDB-4F5F-932C-2B25A42777DF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43EE6-41B4-4D32-98F1-D523486CD53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DBC1A-564A-45C2-A547-6873922C08C3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7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C4D13-F6C8-4E37-94D3-DEEC456E8DD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F3023-AC6B-4D35-811C-E3C9B7BB6F53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6" name="2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2B32C-407F-4CFC-9F31-6A2B68A8E38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8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05393-FC77-4B70-B3F6-54B8CD3ED290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9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FBCF0-CDE7-4130-895E-4A2266DF1F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1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DA093-A76F-4151-ADCD-5B9C89D88CEF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4" name="2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ACBD0-7D4B-447C-8037-D67AF7952B0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44C3F-1195-437C-A1B2-3F528CD8BDDC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3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9CEAF-F6A6-4F20-A248-7989C8667F9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378AB-7A2C-4B1D-958A-2453462AEA75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C7E53-EBF6-435C-8A79-0DA1D773FB0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60FEB-7D4F-48CF-82E7-8484D4B1A8F9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7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16B02-7554-44B6-BD38-20E3F83853C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71141-FB51-4BC7-B81C-31068C3C5392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61754-63AF-4894-BAA6-DFA001DA234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1AB1C-306C-4731-9615-69770736972A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2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B21B7-784E-4469-AC57-F093A17AB98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F5829-8543-40F7-8112-FA63E5EF21F5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388E1-CC74-4CAB-90FE-913338DC7BA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12 Yuvarlatılmış Dikdörtgen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6 Dikdörtgen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9 Dikdörtgen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10 Dikdörtgen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1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AF428-6F3C-4F1D-8C0E-93EADDB6CFA7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12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3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EC7E9A5-3EF5-4DB9-B755-A96B61FF64E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18F2C-367C-4EA0-B89C-9D55EBFFD24A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789CA-2A7F-4A5C-A4BC-BB657970568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6 Dikdörtgen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7 Dikdörtgen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8 Dikdörtgen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51DF8-C13E-4816-A439-9F5C51212CF1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10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70E66-D11F-4C5B-B911-3E396A9E91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33347-B724-469A-A7F8-FD48DF3B99A6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85FFA-961A-488E-90C4-92AC7A8839C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CA115-D3A0-456C-AA0E-7808AD87C39B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8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120DB-E08A-45EE-87F4-6405C3D5D3E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DA613-781B-4D91-BB5A-C5473991CFFC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4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967CC-06A0-4597-909F-4B7D25BDF78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1CBE7-C2B6-4A6F-A697-BF176F61789D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33EC5-445D-4785-8758-7686444A15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E89FF-F897-498F-8E64-A6644311A08D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D032D-2503-4358-8630-364EA012907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8 Yuvarlatılmış Dikdörtgen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DFD1F-D4B4-448D-B1ED-85D371E54FB0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8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32538-A895-4963-A655-61D6EC1939E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0 Dikdörtgen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1 Dikdörtgen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12 Dikdörtgen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8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20083-D93C-4E13-91C3-3030ACD5465D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9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623BF-679D-40F9-8BFC-1358E3897F9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5F166-955F-465C-89B6-6D50DB6C8A74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3159F-766C-40E3-A6E1-B1072387190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518BE-F7B3-43EF-8952-15C4EDD22530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977FB-73AC-49F3-8017-D4FF4F71E65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DDD9D-4AB8-4CE4-8DB4-C4EBB426A37C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053B7-AE58-4A40-8A72-36250E206AE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671EE-97D5-48C0-AE9B-20F208139C88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D106-3D2D-4312-9F3E-86513C623A3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11689-8A4F-4727-ADE6-AFD67134CDF7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EC611-164A-46D8-ADB7-EAD0DCDD13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97A7D-86CB-47D2-B20C-129FCF5A8D71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7F6E2-F138-4851-88B8-F793DFB71CA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01220-6B12-42B8-9964-8EFF440A2B85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8EA54-153C-4102-ABA9-382C88E05A9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1F4111-A6D7-4F94-825A-37AB3CAA054C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CA9F90-38A5-424A-B618-00C78B50F47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01" r:id="rId8"/>
    <p:sldLayoutId id="2147483700" r:id="rId9"/>
    <p:sldLayoutId id="2147483699" r:id="rId10"/>
    <p:sldLayoutId id="2147483698" r:id="rId11"/>
  </p:sldLayoutIdLst>
  <p:transition>
    <p:dissolv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9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9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9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9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9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9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9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9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3315" name="1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1F1B4CF-9486-4A3C-AE27-45EE5361C94E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D84DCA-DC60-41CE-A25B-9308CAD3154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7" r:id="rId2"/>
    <p:sldLayoutId id="2147483729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5605" name="7 Metin Yer Tutucusu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A086EC-9F3D-4951-A23B-BC7362F26A06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29320D-EF6C-4599-972C-527940E349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21" r:id="rId4"/>
    <p:sldLayoutId id="2147483733" r:id="rId5"/>
    <p:sldLayoutId id="2147483720" r:id="rId6"/>
    <p:sldLayoutId id="2147483734" r:id="rId7"/>
    <p:sldLayoutId id="2147483735" r:id="rId8"/>
    <p:sldLayoutId id="2147483736" r:id="rId9"/>
    <p:sldLayoutId id="2147483719" r:id="rId10"/>
    <p:sldLayoutId id="2147483737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7892" name="21 Başlık Yer Tutucusu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37893" name="12 Metin Yer Tutucusu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A4DD2D-017E-4A20-A7E1-DE3F7218A4EE}" type="datetimeFigureOut">
              <a:rPr lang="tr-TR"/>
              <a:pPr>
                <a:defRPr/>
              </a:pPr>
              <a:t>23.05.2016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275451A1-45A3-4158-B66A-E5576A7E78B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8" r:id="rId2"/>
    <p:sldLayoutId id="2147483739" r:id="rId3"/>
    <p:sldLayoutId id="2147483727" r:id="rId4"/>
    <p:sldLayoutId id="2147483726" r:id="rId5"/>
    <p:sldLayoutId id="2147483725" r:id="rId6"/>
    <p:sldLayoutId id="2147483724" r:id="rId7"/>
    <p:sldLayoutId id="2147483740" r:id="rId8"/>
    <p:sldLayoutId id="2147483741" r:id="rId9"/>
    <p:sldLayoutId id="2147483723" r:id="rId10"/>
    <p:sldLayoutId id="2147483722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zeynel\Desktop\film\French%20Toast%20for%20Beginners%20-%20Learn%20How%20Cook.mp4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785813" y="357188"/>
            <a:ext cx="7715250" cy="646112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</a:rPr>
              <a:t>UNIT 3 COOKING </a:t>
            </a:r>
          </a:p>
        </p:txBody>
      </p:sp>
      <p:pic>
        <p:nvPicPr>
          <p:cNvPr id="1031" name="Picture 7" descr="C:\Users\zeynel\Desktop\8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214438"/>
            <a:ext cx="7786687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642938" y="357188"/>
            <a:ext cx="8072437" cy="5238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chemeClr val="bg1"/>
                </a:solidFill>
              </a:rPr>
              <a:t>PEEL</a:t>
            </a:r>
          </a:p>
        </p:txBody>
      </p:sp>
      <p:pic>
        <p:nvPicPr>
          <p:cNvPr id="5122" name="Picture 2" descr="C:\Users\zeynel\Desktop\DSC_30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000125"/>
            <a:ext cx="8072438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etin kutusu"/>
          <p:cNvSpPr txBox="1"/>
          <p:nvPr/>
        </p:nvSpPr>
        <p:spPr>
          <a:xfrm>
            <a:off x="785813" y="5572125"/>
            <a:ext cx="3500437" cy="5238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PEEL THE PUMKIN</a:t>
            </a:r>
          </a:p>
        </p:txBody>
      </p:sp>
      <p:sp>
        <p:nvSpPr>
          <p:cNvPr id="9" name="8 Sol Ok">
            <a:hlinkClick r:id="rId3" action="ppaction://hlinksldjump"/>
          </p:cNvPr>
          <p:cNvSpPr/>
          <p:nvPr/>
        </p:nvSpPr>
        <p:spPr>
          <a:xfrm>
            <a:off x="5929313" y="5500688"/>
            <a:ext cx="2714625" cy="107156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071563" y="428625"/>
            <a:ext cx="7572375" cy="5238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chemeClr val="bg1">
                    <a:lumMod val="95000"/>
                  </a:schemeClr>
                </a:solidFill>
              </a:rPr>
              <a:t>KNEAD</a:t>
            </a:r>
          </a:p>
        </p:txBody>
      </p:sp>
      <p:pic>
        <p:nvPicPr>
          <p:cNvPr id="6146" name="Picture 2" descr="C:\Users\zeynel\Desktop\20120813-knead-book-art-of-baking-bread-kneading-techniq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143000"/>
            <a:ext cx="7572375" cy="516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1071563" y="5572125"/>
            <a:ext cx="4214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2800">
                <a:latin typeface="Calibri" charset="-94"/>
              </a:rPr>
              <a:t>KNEAD THE FLOUR</a:t>
            </a:r>
          </a:p>
        </p:txBody>
      </p:sp>
      <p:sp>
        <p:nvSpPr>
          <p:cNvPr id="5" name="4 Sol Ok">
            <a:hlinkClick r:id="rId3" action="ppaction://hlinksldjump"/>
          </p:cNvPr>
          <p:cNvSpPr/>
          <p:nvPr/>
        </p:nvSpPr>
        <p:spPr>
          <a:xfrm>
            <a:off x="5929313" y="5572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14282" y="214290"/>
            <a:ext cx="8429684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DICE</a:t>
            </a:r>
          </a:p>
        </p:txBody>
      </p:sp>
      <p:pic>
        <p:nvPicPr>
          <p:cNvPr id="1026" name="Picture 2" descr="C:\Users\zeynel\Desktop\12-chop-tomato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785813"/>
            <a:ext cx="8358188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357188" y="5643563"/>
            <a:ext cx="4500562" cy="64611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dk1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chemeClr val="bg1"/>
                </a:solidFill>
              </a:rPr>
              <a:t>DICE THE TOMATO</a:t>
            </a:r>
          </a:p>
        </p:txBody>
      </p:sp>
      <p:sp>
        <p:nvSpPr>
          <p:cNvPr id="5" name="4 Sol Ok">
            <a:hlinkClick r:id="rId3" action="ppaction://hlinksldjump"/>
          </p:cNvPr>
          <p:cNvSpPr/>
          <p:nvPr/>
        </p:nvSpPr>
        <p:spPr>
          <a:xfrm>
            <a:off x="5929313" y="5572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539750" y="333375"/>
            <a:ext cx="8208963" cy="52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MELT</a:t>
            </a:r>
          </a:p>
        </p:txBody>
      </p:sp>
      <p:pic>
        <p:nvPicPr>
          <p:cNvPr id="1027" name="Picture 3" descr="C:\Users\zeynel\Desktop\bananas-foster-melting-but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981075"/>
            <a:ext cx="8208963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755650" y="1196975"/>
            <a:ext cx="4032250" cy="5222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 err="1"/>
              <a:t>Melt</a:t>
            </a:r>
            <a:r>
              <a:rPr lang="tr-TR" sz="2800" dirty="0"/>
              <a:t> </a:t>
            </a:r>
            <a:r>
              <a:rPr lang="tr-TR" sz="2800" dirty="0" err="1"/>
              <a:t>the</a:t>
            </a:r>
            <a:r>
              <a:rPr lang="tr-TR" sz="2800" dirty="0"/>
              <a:t> </a:t>
            </a:r>
            <a:r>
              <a:rPr lang="tr-TR" sz="2800" dirty="0" err="1"/>
              <a:t>butter</a:t>
            </a:r>
            <a:endParaRPr lang="tr-TR" sz="2800" dirty="0"/>
          </a:p>
        </p:txBody>
      </p:sp>
      <p:sp>
        <p:nvSpPr>
          <p:cNvPr id="7" name="6 Sol Ok">
            <a:hlinkClick r:id="rId3" action="ppaction://hlinksldjump"/>
          </p:cNvPr>
          <p:cNvSpPr/>
          <p:nvPr/>
        </p:nvSpPr>
        <p:spPr>
          <a:xfrm>
            <a:off x="5929313" y="5572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750" y="333375"/>
            <a:ext cx="8208963" cy="52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CUT</a:t>
            </a:r>
          </a:p>
        </p:txBody>
      </p:sp>
      <p:pic>
        <p:nvPicPr>
          <p:cNvPr id="2050" name="Picture 2" descr="C:\Users\zeynel\Desktop\7fc35f55199c4bf7b576e0f23bfda2c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052513"/>
            <a:ext cx="818356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0" y="5876925"/>
            <a:ext cx="3887788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 err="1"/>
              <a:t>Cut</a:t>
            </a:r>
            <a:r>
              <a:rPr lang="tr-TR" sz="2800" dirty="0"/>
              <a:t> </a:t>
            </a:r>
            <a:r>
              <a:rPr lang="tr-TR" sz="2800" dirty="0" err="1"/>
              <a:t>the</a:t>
            </a:r>
            <a:r>
              <a:rPr lang="tr-TR" sz="2800" dirty="0"/>
              <a:t> </a:t>
            </a:r>
            <a:r>
              <a:rPr lang="tr-TR" sz="2800" dirty="0" err="1"/>
              <a:t>vegetbales</a:t>
            </a:r>
            <a:endParaRPr lang="tr-TR" sz="2800" dirty="0"/>
          </a:p>
        </p:txBody>
      </p:sp>
      <p:sp>
        <p:nvSpPr>
          <p:cNvPr id="5" name="4 Sol Ok">
            <a:hlinkClick r:id="rId3" action="ppaction://hlinksldjump"/>
          </p:cNvPr>
          <p:cNvSpPr/>
          <p:nvPr/>
        </p:nvSpPr>
        <p:spPr>
          <a:xfrm>
            <a:off x="5929313" y="5572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755650" y="404813"/>
            <a:ext cx="7920038" cy="52228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chemeClr val="bg1">
                    <a:lumMod val="95000"/>
                  </a:schemeClr>
                </a:solidFill>
              </a:rPr>
              <a:t>SPREAD</a:t>
            </a:r>
          </a:p>
        </p:txBody>
      </p:sp>
      <p:pic>
        <p:nvPicPr>
          <p:cNvPr id="4098" name="Picture 2" descr="C:\Users\zeynel\Desktop\butter-596296_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125538"/>
            <a:ext cx="7920038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755576" y="5877272"/>
            <a:ext cx="3888432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Spread </a:t>
            </a:r>
            <a:r>
              <a:rPr lang="tr-TR" sz="2800" dirty="0" err="1"/>
              <a:t>the</a:t>
            </a:r>
            <a:r>
              <a:rPr lang="tr-TR" sz="2800" dirty="0"/>
              <a:t> </a:t>
            </a:r>
            <a:r>
              <a:rPr lang="tr-TR" sz="2800" dirty="0" err="1"/>
              <a:t>butter</a:t>
            </a:r>
            <a:endParaRPr lang="tr-TR" sz="2800" dirty="0"/>
          </a:p>
        </p:txBody>
      </p:sp>
      <p:sp>
        <p:nvSpPr>
          <p:cNvPr id="5" name="4 Sol Ok">
            <a:hlinkClick r:id="rId3" action="ppaction://hlinksldjump"/>
          </p:cNvPr>
          <p:cNvSpPr/>
          <p:nvPr/>
        </p:nvSpPr>
        <p:spPr>
          <a:xfrm>
            <a:off x="5929313" y="5572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750" y="333375"/>
            <a:ext cx="8208963" cy="5222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STIR</a:t>
            </a:r>
          </a:p>
        </p:txBody>
      </p:sp>
      <p:pic>
        <p:nvPicPr>
          <p:cNvPr id="5122" name="Picture 2" descr="C:\Users\zeynel\Desktop\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052513"/>
            <a:ext cx="8208963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539552" y="5877272"/>
            <a:ext cx="4032448" cy="523220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STIR THE VEGETABLES</a:t>
            </a:r>
          </a:p>
        </p:txBody>
      </p:sp>
      <p:sp>
        <p:nvSpPr>
          <p:cNvPr id="5" name="4 Sol Ok">
            <a:hlinkClick r:id="rId3" action="ppaction://hlinksldjump"/>
          </p:cNvPr>
          <p:cNvSpPr/>
          <p:nvPr/>
        </p:nvSpPr>
        <p:spPr>
          <a:xfrm>
            <a:off x="5929313" y="5572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684213" y="285750"/>
            <a:ext cx="7848600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FOLD</a:t>
            </a:r>
          </a:p>
        </p:txBody>
      </p:sp>
      <p:pic>
        <p:nvPicPr>
          <p:cNvPr id="6146" name="Picture 2" descr="C:\Users\zeynel\Desktop\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052513"/>
            <a:ext cx="78486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684213" y="5732463"/>
            <a:ext cx="3816350" cy="523875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FOLD THE OMELETTE</a:t>
            </a:r>
          </a:p>
        </p:txBody>
      </p:sp>
      <p:sp>
        <p:nvSpPr>
          <p:cNvPr id="6" name="5 Sol Ok">
            <a:hlinkClick r:id="rId3" action="ppaction://hlinksldjump"/>
          </p:cNvPr>
          <p:cNvSpPr/>
          <p:nvPr/>
        </p:nvSpPr>
        <p:spPr>
          <a:xfrm>
            <a:off x="5929313" y="5572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750" y="333375"/>
            <a:ext cx="8208963" cy="5222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BAKE</a:t>
            </a:r>
          </a:p>
        </p:txBody>
      </p:sp>
      <p:pic>
        <p:nvPicPr>
          <p:cNvPr id="7170" name="Picture 2" descr="C:\Users\zeynel\Desktop\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96975"/>
            <a:ext cx="8208963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611188" y="5949950"/>
            <a:ext cx="3455987" cy="52228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chemeClr val="bg1"/>
                </a:solidFill>
              </a:rPr>
              <a:t>BAKE  IN THE OVEN</a:t>
            </a:r>
          </a:p>
        </p:txBody>
      </p:sp>
      <p:sp>
        <p:nvSpPr>
          <p:cNvPr id="5" name="4 Sol Ok">
            <a:hlinkClick r:id="rId3" action="ppaction://hlinksldjump"/>
          </p:cNvPr>
          <p:cNvSpPr/>
          <p:nvPr/>
        </p:nvSpPr>
        <p:spPr>
          <a:xfrm>
            <a:off x="5929313" y="5572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750" y="333375"/>
            <a:ext cx="8208963" cy="5222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BOİL</a:t>
            </a:r>
          </a:p>
        </p:txBody>
      </p:sp>
      <p:sp>
        <p:nvSpPr>
          <p:cNvPr id="70658" name="4 Metin kutusu"/>
          <p:cNvSpPr txBox="1">
            <a:spLocks noChangeArrowheads="1"/>
          </p:cNvSpPr>
          <p:nvPr/>
        </p:nvSpPr>
        <p:spPr bwMode="auto">
          <a:xfrm>
            <a:off x="539750" y="5589588"/>
            <a:ext cx="36718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BOİL THE VEGETABLES</a:t>
            </a:r>
          </a:p>
        </p:txBody>
      </p:sp>
      <p:pic>
        <p:nvPicPr>
          <p:cNvPr id="8195" name="Picture 3" descr="C:\Users\zeynel\Desktop\blanch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981075"/>
            <a:ext cx="8280400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Metin kutusu"/>
          <p:cNvSpPr txBox="1"/>
          <p:nvPr/>
        </p:nvSpPr>
        <p:spPr>
          <a:xfrm>
            <a:off x="539750" y="5661025"/>
            <a:ext cx="3455988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chemeClr val="bg1"/>
                </a:solidFill>
              </a:rPr>
              <a:t>BOIL THE VEGETABLES</a:t>
            </a:r>
          </a:p>
        </p:txBody>
      </p:sp>
      <p:sp>
        <p:nvSpPr>
          <p:cNvPr id="10" name="9 Sol Ok">
            <a:hlinkClick r:id="rId3" action="ppaction://hlinksldjump"/>
          </p:cNvPr>
          <p:cNvSpPr/>
          <p:nvPr/>
        </p:nvSpPr>
        <p:spPr>
          <a:xfrm>
            <a:off x="5929313" y="5572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3019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57250" y="357188"/>
            <a:ext cx="6929438" cy="52387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IMPORTANT WORDS</a:t>
            </a:r>
          </a:p>
        </p:txBody>
      </p:sp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714375" y="1285875"/>
            <a:ext cx="7143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         </a:t>
            </a:r>
            <a:r>
              <a:rPr lang="tr-TR" sz="2800">
                <a:latin typeface="Calibri" charset="-94"/>
                <a:hlinkClick r:id="rId2" action="ppaction://hlinksldjump"/>
              </a:rPr>
              <a:t>POUR              →               DÖKMEK</a:t>
            </a:r>
            <a:r>
              <a:rPr lang="tr-TR" sz="2800">
                <a:latin typeface="Calibri" charset="-94"/>
              </a:rPr>
              <a:t>                               </a:t>
            </a:r>
          </a:p>
        </p:txBody>
      </p: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714375" y="2000250"/>
            <a:ext cx="7215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         </a:t>
            </a:r>
            <a:r>
              <a:rPr lang="tr-TR" sz="2800">
                <a:latin typeface="Calibri" charset="-94"/>
                <a:hlinkClick r:id="rId3" action="ppaction://hlinksldjump"/>
              </a:rPr>
              <a:t>MASH             →                EZMEK</a:t>
            </a:r>
            <a:endParaRPr lang="tr-TR" sz="2800">
              <a:latin typeface="Calibri" charset="-94"/>
            </a:endParaRP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571500" y="2643188"/>
            <a:ext cx="728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           </a:t>
            </a:r>
            <a:r>
              <a:rPr lang="tr-TR" sz="2800">
                <a:latin typeface="Calibri" charset="-94"/>
                <a:hlinkClick r:id="rId4" action="ppaction://hlinksldjump"/>
              </a:rPr>
              <a:t>CHOP              →               DOĞRAMA</a:t>
            </a:r>
            <a:endParaRPr lang="tr-TR" sz="2800">
              <a:latin typeface="Calibri" charset="-94"/>
            </a:endParaRPr>
          </a:p>
        </p:txBody>
      </p:sp>
      <p:sp>
        <p:nvSpPr>
          <p:cNvPr id="9" name="8 Metin kutusu"/>
          <p:cNvSpPr txBox="1">
            <a:spLocks noChangeArrowheads="1"/>
          </p:cNvSpPr>
          <p:nvPr/>
        </p:nvSpPr>
        <p:spPr bwMode="auto">
          <a:xfrm>
            <a:off x="500063" y="3286125"/>
            <a:ext cx="7358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             </a:t>
            </a:r>
            <a:r>
              <a:rPr lang="tr-TR" sz="2800">
                <a:latin typeface="Calibri" charset="-94"/>
                <a:hlinkClick r:id="rId5" action="ppaction://hlinksldjump"/>
              </a:rPr>
              <a:t>SLİCE              →               DİLİMLEMEK</a:t>
            </a:r>
            <a:endParaRPr lang="tr-TR" sz="2800">
              <a:latin typeface="Calibri" charset="-94"/>
            </a:endParaRPr>
          </a:p>
        </p:txBody>
      </p:sp>
      <p:sp>
        <p:nvSpPr>
          <p:cNvPr id="10" name="9 Metin kutusu"/>
          <p:cNvSpPr txBox="1">
            <a:spLocks noChangeArrowheads="1"/>
          </p:cNvSpPr>
          <p:nvPr/>
        </p:nvSpPr>
        <p:spPr bwMode="auto">
          <a:xfrm>
            <a:off x="500063" y="3929063"/>
            <a:ext cx="7358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             </a:t>
            </a:r>
            <a:r>
              <a:rPr lang="tr-TR" sz="2800">
                <a:latin typeface="Calibri" charset="-94"/>
                <a:hlinkClick r:id="rId6" action="ppaction://hlinksldjump"/>
              </a:rPr>
              <a:t>PEEL               →               SOYMAK</a:t>
            </a:r>
            <a:endParaRPr lang="tr-TR" sz="2800">
              <a:latin typeface="Calibri" charset="-94"/>
            </a:endParaRPr>
          </a:p>
        </p:txBody>
      </p:sp>
      <p:sp>
        <p:nvSpPr>
          <p:cNvPr id="11" name="10 Metin kutusu"/>
          <p:cNvSpPr txBox="1">
            <a:spLocks noChangeArrowheads="1"/>
          </p:cNvSpPr>
          <p:nvPr/>
        </p:nvSpPr>
        <p:spPr bwMode="auto">
          <a:xfrm>
            <a:off x="500063" y="4500563"/>
            <a:ext cx="7358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            </a:t>
            </a:r>
            <a:r>
              <a:rPr lang="tr-TR" sz="2800">
                <a:latin typeface="Calibri" charset="-94"/>
                <a:hlinkClick r:id="rId7" action="ppaction://hlinksldjump"/>
              </a:rPr>
              <a:t>KNEAD            →                YAĞURMAK</a:t>
            </a:r>
            <a:endParaRPr lang="tr-TR" sz="2800">
              <a:latin typeface="Calibri" charset="-94"/>
            </a:endParaRPr>
          </a:p>
        </p:txBody>
      </p:sp>
      <p:sp>
        <p:nvSpPr>
          <p:cNvPr id="12" name="11 Metin kutusu"/>
          <p:cNvSpPr txBox="1">
            <a:spLocks noChangeArrowheads="1"/>
          </p:cNvSpPr>
          <p:nvPr/>
        </p:nvSpPr>
        <p:spPr bwMode="auto">
          <a:xfrm>
            <a:off x="428625" y="5000625"/>
            <a:ext cx="7929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  <a:hlinkClick r:id="rId8" action="ppaction://hlinksldjump"/>
              </a:rPr>
              <a:t>                   DICE                →         KÜP KÜP DOĞRAMAK </a:t>
            </a:r>
            <a:endParaRPr lang="tr-TR" sz="2800">
              <a:latin typeface="Calibri" charset="-9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750" y="333375"/>
            <a:ext cx="8208963" cy="52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ROAST</a:t>
            </a:r>
          </a:p>
        </p:txBody>
      </p:sp>
      <p:pic>
        <p:nvPicPr>
          <p:cNvPr id="9219" name="Picture 3" descr="C:\Users\zeynel\Desktop\Roasted+Turkey+on+a+Baking+Ste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25538"/>
            <a:ext cx="8208963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684213" y="5732463"/>
            <a:ext cx="3671887" cy="523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ROAST THE CHICKEN</a:t>
            </a:r>
          </a:p>
        </p:txBody>
      </p:sp>
      <p:sp>
        <p:nvSpPr>
          <p:cNvPr id="6" name="5 Sol Ok">
            <a:hlinkClick r:id="rId3" action="ppaction://hlinksldjump"/>
          </p:cNvPr>
          <p:cNvSpPr/>
          <p:nvPr/>
        </p:nvSpPr>
        <p:spPr>
          <a:xfrm>
            <a:off x="5929313" y="5572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552" y="332656"/>
            <a:ext cx="8208912" cy="5232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FRY</a:t>
            </a:r>
          </a:p>
        </p:txBody>
      </p:sp>
      <p:pic>
        <p:nvPicPr>
          <p:cNvPr id="10242" name="Picture 2" descr="C:\Users\zeynel\Desktop\deep-f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052513"/>
            <a:ext cx="8208963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539750" y="5732463"/>
            <a:ext cx="3671888" cy="5238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 err="1"/>
              <a:t>Fry</a:t>
            </a:r>
            <a:r>
              <a:rPr lang="tr-TR" sz="2800" dirty="0"/>
              <a:t> </a:t>
            </a:r>
            <a:r>
              <a:rPr lang="tr-TR" sz="2800" dirty="0" err="1"/>
              <a:t>the</a:t>
            </a:r>
            <a:r>
              <a:rPr lang="tr-TR" sz="2800" dirty="0"/>
              <a:t> </a:t>
            </a:r>
            <a:r>
              <a:rPr lang="tr-TR" sz="2800" dirty="0" err="1"/>
              <a:t>patatoes</a:t>
            </a:r>
            <a:endParaRPr lang="tr-TR" sz="2800" dirty="0"/>
          </a:p>
        </p:txBody>
      </p:sp>
      <p:sp>
        <p:nvSpPr>
          <p:cNvPr id="5" name="4 Sol Ok">
            <a:hlinkClick r:id="rId3" action="ppaction://hlinksldjump"/>
          </p:cNvPr>
          <p:cNvSpPr/>
          <p:nvPr/>
        </p:nvSpPr>
        <p:spPr>
          <a:xfrm>
            <a:off x="5940425" y="5445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750" y="333375"/>
            <a:ext cx="8208963" cy="5222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GRILL</a:t>
            </a:r>
          </a:p>
        </p:txBody>
      </p:sp>
      <p:pic>
        <p:nvPicPr>
          <p:cNvPr id="11266" name="Picture 2" descr="C:\Users\zeynel\Desktop\How-to-Prepare-and-Grill-Steaks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25538"/>
            <a:ext cx="82200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683568" y="5733256"/>
            <a:ext cx="3528392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GRILL THE MEAT</a:t>
            </a:r>
          </a:p>
        </p:txBody>
      </p:sp>
      <p:sp>
        <p:nvSpPr>
          <p:cNvPr id="5" name="4 Sol Ok">
            <a:hlinkClick r:id="rId3" action="ppaction://hlinksldjump"/>
          </p:cNvPr>
          <p:cNvSpPr/>
          <p:nvPr/>
        </p:nvSpPr>
        <p:spPr>
          <a:xfrm>
            <a:off x="5940425" y="5445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552" y="332656"/>
            <a:ext cx="8208912" cy="523220"/>
          </a:xfrm>
          <a:prstGeom prst="rect">
            <a:avLst/>
          </a:prstGeom>
        </p:spPr>
        <p:style>
          <a:lnRef idx="0">
            <a:schemeClr val="accent5"/>
          </a:lnRef>
          <a:fillRef idx="1002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CRACK</a:t>
            </a:r>
          </a:p>
        </p:txBody>
      </p:sp>
      <p:pic>
        <p:nvPicPr>
          <p:cNvPr id="12291" name="Picture 3" descr="C:\Users\zeynel\Desktop\120925_FOOD_CrackingEggEX_jpg_CROP_rectangle3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196975"/>
            <a:ext cx="813752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755650" y="5589588"/>
            <a:ext cx="3311525" cy="5222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CRACK THE EGG</a:t>
            </a:r>
          </a:p>
        </p:txBody>
      </p:sp>
      <p:sp>
        <p:nvSpPr>
          <p:cNvPr id="7" name="6 Sol Ok">
            <a:hlinkClick r:id="rId3" action="ppaction://hlinksldjump"/>
          </p:cNvPr>
          <p:cNvSpPr/>
          <p:nvPr/>
        </p:nvSpPr>
        <p:spPr>
          <a:xfrm>
            <a:off x="5940425" y="5445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552" y="332656"/>
            <a:ext cx="8208912" cy="523220"/>
          </a:xfrm>
          <a:prstGeom prst="rect">
            <a:avLst/>
          </a:prstGeom>
        </p:spPr>
        <p:style>
          <a:lnRef idx="0">
            <a:schemeClr val="accent5"/>
          </a:lnRef>
          <a:fillRef idx="1002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SALTY </a:t>
            </a:r>
          </a:p>
        </p:txBody>
      </p:sp>
      <p:pic>
        <p:nvPicPr>
          <p:cNvPr id="13314" name="Picture 2" descr="C:\Users\zeynel\Desktop\baby-sour-f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052513"/>
            <a:ext cx="799306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611188" y="5876925"/>
            <a:ext cx="3960812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ITS VERY SALTY</a:t>
            </a:r>
          </a:p>
        </p:txBody>
      </p:sp>
      <p:sp>
        <p:nvSpPr>
          <p:cNvPr id="5" name="4 Sol Ok">
            <a:hlinkClick r:id="rId3" action="ppaction://hlinksldjump"/>
          </p:cNvPr>
          <p:cNvSpPr/>
          <p:nvPr/>
        </p:nvSpPr>
        <p:spPr>
          <a:xfrm>
            <a:off x="5940425" y="5445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552" y="332656"/>
            <a:ext cx="8208912" cy="523220"/>
          </a:xfrm>
          <a:prstGeom prst="rect">
            <a:avLst/>
          </a:prstGeom>
        </p:spPr>
        <p:style>
          <a:lnRef idx="0">
            <a:schemeClr val="accent5"/>
          </a:lnRef>
          <a:fillRef idx="1002">
            <a:schemeClr val="dk2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TASTY </a:t>
            </a:r>
          </a:p>
        </p:txBody>
      </p:sp>
      <p:pic>
        <p:nvPicPr>
          <p:cNvPr id="14339" name="Picture 3" descr="C:\Users\zeynel\Desktop\Oliver-and-oa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052513"/>
            <a:ext cx="8281987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971550" y="5661025"/>
            <a:ext cx="4248150" cy="5238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            TASTY !!!!!!!!!!!!</a:t>
            </a:r>
          </a:p>
        </p:txBody>
      </p:sp>
      <p:sp>
        <p:nvSpPr>
          <p:cNvPr id="6" name="5 Sol Ok">
            <a:hlinkClick r:id="rId3" action="ppaction://hlinksldjump"/>
          </p:cNvPr>
          <p:cNvSpPr/>
          <p:nvPr/>
        </p:nvSpPr>
        <p:spPr>
          <a:xfrm>
            <a:off x="5940425" y="5445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750" y="333375"/>
            <a:ext cx="8208963" cy="5222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SOUR </a:t>
            </a:r>
          </a:p>
        </p:txBody>
      </p:sp>
      <p:pic>
        <p:nvPicPr>
          <p:cNvPr id="15362" name="Picture 2" descr="C:\Users\zeynel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052513"/>
            <a:ext cx="8208963" cy="540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827088" y="5661025"/>
            <a:ext cx="4321175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 err="1"/>
              <a:t>Sour</a:t>
            </a:r>
            <a:r>
              <a:rPr lang="tr-TR" sz="2800" dirty="0"/>
              <a:t> !!!!!!!!!!!!!!!!!!!!!!</a:t>
            </a:r>
          </a:p>
        </p:txBody>
      </p:sp>
      <p:sp>
        <p:nvSpPr>
          <p:cNvPr id="5" name="4 Sol Ok">
            <a:hlinkClick r:id="rId3" action="ppaction://hlinksldjump"/>
          </p:cNvPr>
          <p:cNvSpPr/>
          <p:nvPr/>
        </p:nvSpPr>
        <p:spPr>
          <a:xfrm>
            <a:off x="5940425" y="5445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750" y="333375"/>
            <a:ext cx="8208963" cy="5222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SPİCY </a:t>
            </a:r>
          </a:p>
        </p:txBody>
      </p:sp>
      <p:pic>
        <p:nvPicPr>
          <p:cNvPr id="16386" name="Picture 2" descr="C:\Users\zeynel\Desktop\svj9jqbzhomvssz0jke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96975"/>
            <a:ext cx="8208963" cy="533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827088" y="5805488"/>
            <a:ext cx="3457575" cy="5222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VERY SPİCY</a:t>
            </a:r>
          </a:p>
        </p:txBody>
      </p:sp>
      <p:sp>
        <p:nvSpPr>
          <p:cNvPr id="6" name="5 Sol Ok">
            <a:hlinkClick r:id="rId3" action="ppaction://hlinksldjump"/>
          </p:cNvPr>
          <p:cNvSpPr/>
          <p:nvPr/>
        </p:nvSpPr>
        <p:spPr>
          <a:xfrm>
            <a:off x="5940425" y="5445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750" y="333375"/>
            <a:ext cx="8208963" cy="522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BITTER</a:t>
            </a:r>
          </a:p>
        </p:txBody>
      </p:sp>
      <p:pic>
        <p:nvPicPr>
          <p:cNvPr id="17410" name="Picture 2" descr="C:\Users\zeynel\Desktop\2BBCA6F500000578-0-image-a-107_14407735999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898525"/>
            <a:ext cx="8208963" cy="548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611188" y="5876925"/>
            <a:ext cx="2881312" cy="5238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ITS BITTER</a:t>
            </a:r>
          </a:p>
        </p:txBody>
      </p:sp>
      <p:sp>
        <p:nvSpPr>
          <p:cNvPr id="6" name="5 Sol Ok">
            <a:hlinkClick r:id="rId3" action="ppaction://hlinksldjump"/>
          </p:cNvPr>
          <p:cNvSpPr/>
          <p:nvPr/>
        </p:nvSpPr>
        <p:spPr>
          <a:xfrm>
            <a:off x="5940425" y="5445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750" y="333375"/>
            <a:ext cx="8208963" cy="5222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DISH</a:t>
            </a:r>
          </a:p>
        </p:txBody>
      </p:sp>
      <p:pic>
        <p:nvPicPr>
          <p:cNvPr id="18434" name="Picture 2" descr="C:\Users\zeynel\Desktop\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268413"/>
            <a:ext cx="7977188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539750" y="5805488"/>
            <a:ext cx="4679950" cy="52228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TASTY DİSH</a:t>
            </a:r>
          </a:p>
        </p:txBody>
      </p:sp>
      <p:sp>
        <p:nvSpPr>
          <p:cNvPr id="6" name="5 Sol Ok">
            <a:hlinkClick r:id="rId3" action="ppaction://hlinksldjump"/>
          </p:cNvPr>
          <p:cNvSpPr/>
          <p:nvPr/>
        </p:nvSpPr>
        <p:spPr>
          <a:xfrm>
            <a:off x="5940425" y="5445125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54901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000125" y="285750"/>
            <a:ext cx="7358063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                          IMPORTANT WORDS</a:t>
            </a:r>
          </a:p>
        </p:txBody>
      </p:sp>
      <p:sp>
        <p:nvSpPr>
          <p:cNvPr id="4" name="3 Metin kutusu"/>
          <p:cNvSpPr txBox="1">
            <a:spLocks noChangeArrowheads="1"/>
          </p:cNvSpPr>
          <p:nvPr/>
        </p:nvSpPr>
        <p:spPr bwMode="auto">
          <a:xfrm>
            <a:off x="1000125" y="1285875"/>
            <a:ext cx="7358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  <a:hlinkClick r:id="rId2" action="ppaction://hlinksldjump"/>
              </a:rPr>
              <a:t>            MELT                  →            ERİTMEK</a:t>
            </a:r>
            <a:endParaRPr lang="tr-TR" sz="2800">
              <a:latin typeface="Calibri" charset="-94"/>
            </a:endParaRP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928688" y="2000250"/>
            <a:ext cx="7358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  <a:hlinkClick r:id="rId3" action="ppaction://hlinksldjump"/>
              </a:rPr>
              <a:t>            CUT                     →            KESMEK</a:t>
            </a:r>
            <a:endParaRPr lang="tr-TR" sz="2800">
              <a:latin typeface="Calibri" charset="-94"/>
            </a:endParaRPr>
          </a:p>
        </p:txBody>
      </p:sp>
      <p:sp>
        <p:nvSpPr>
          <p:cNvPr id="6" name="5 Metin kutusu"/>
          <p:cNvSpPr txBox="1">
            <a:spLocks noChangeArrowheads="1"/>
          </p:cNvSpPr>
          <p:nvPr/>
        </p:nvSpPr>
        <p:spPr bwMode="auto">
          <a:xfrm>
            <a:off x="714375" y="2643188"/>
            <a:ext cx="742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         </a:t>
            </a:r>
            <a:r>
              <a:rPr lang="tr-TR" sz="2800">
                <a:latin typeface="Calibri" charset="-94"/>
                <a:hlinkClick r:id="rId4" action="ppaction://hlinksldjump"/>
              </a:rPr>
              <a:t>SPREAD              →            SÜRMEK</a:t>
            </a:r>
            <a:endParaRPr lang="tr-TR" sz="2800">
              <a:latin typeface="Calibri" charset="-94"/>
            </a:endParaRPr>
          </a:p>
        </p:txBody>
      </p: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785813" y="3357563"/>
            <a:ext cx="742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  <a:hlinkClick r:id="rId5" action="ppaction://hlinksldjump"/>
              </a:rPr>
              <a:t>              STIR                    →           KARIŞTIRMAK</a:t>
            </a:r>
            <a:endParaRPr lang="tr-TR" sz="2800">
              <a:latin typeface="Calibri" charset="-94"/>
            </a:endParaRP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1000125" y="4000500"/>
            <a:ext cx="7500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      </a:t>
            </a:r>
            <a:r>
              <a:rPr lang="tr-TR" sz="2800">
                <a:latin typeface="Calibri" charset="-94"/>
                <a:hlinkClick r:id="rId6" action="ppaction://hlinksldjump"/>
              </a:rPr>
              <a:t>FOLD                  →             KATLAMA</a:t>
            </a:r>
            <a:endParaRPr lang="tr-TR" sz="2800">
              <a:latin typeface="Calibri" charset="-94"/>
            </a:endParaRPr>
          </a:p>
        </p:txBody>
      </p:sp>
      <p:sp>
        <p:nvSpPr>
          <p:cNvPr id="9" name="8 Metin kutusu"/>
          <p:cNvSpPr txBox="1">
            <a:spLocks noChangeArrowheads="1"/>
          </p:cNvSpPr>
          <p:nvPr/>
        </p:nvSpPr>
        <p:spPr bwMode="auto">
          <a:xfrm>
            <a:off x="1000125" y="4643438"/>
            <a:ext cx="72866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  <a:hlinkClick r:id="rId7" action="ppaction://hlinksldjump"/>
              </a:rPr>
              <a:t>            BAKE                  →          FIRINDA PİŞİRMEK</a:t>
            </a:r>
            <a:endParaRPr lang="tr-TR" sz="2800">
              <a:latin typeface="Calibri" charset="-94"/>
            </a:endParaRPr>
          </a:p>
          <a:p>
            <a:endParaRPr lang="tr-TR">
              <a:latin typeface="Calibri" charset="-94"/>
            </a:endParaRPr>
          </a:p>
          <a:p>
            <a:endParaRPr lang="tr-TR">
              <a:latin typeface="Calibri" charset="-94"/>
            </a:endParaRPr>
          </a:p>
        </p:txBody>
      </p:sp>
      <p:sp>
        <p:nvSpPr>
          <p:cNvPr id="11" name="10 Metin kutusu"/>
          <p:cNvSpPr txBox="1">
            <a:spLocks noChangeArrowheads="1"/>
          </p:cNvSpPr>
          <p:nvPr/>
        </p:nvSpPr>
        <p:spPr bwMode="auto">
          <a:xfrm>
            <a:off x="1285875" y="5286375"/>
            <a:ext cx="7358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  <a:hlinkClick r:id="rId8" action="ppaction://hlinksldjump"/>
              </a:rPr>
              <a:t>         BOİL                →         BUHARDA PİŞİRMEK</a:t>
            </a:r>
            <a:endParaRPr lang="tr-TR" sz="2800">
              <a:latin typeface="Calibri" charset="-9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827584" y="548680"/>
            <a:ext cx="7416824" cy="5847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 err="1"/>
              <a:t>Freanch</a:t>
            </a:r>
            <a:r>
              <a:rPr lang="tr-TR" sz="3200" dirty="0"/>
              <a:t> </a:t>
            </a:r>
            <a:r>
              <a:rPr lang="tr-TR" sz="3200" dirty="0" err="1"/>
              <a:t>toast</a:t>
            </a:r>
            <a:r>
              <a:rPr lang="tr-TR" sz="3200" dirty="0"/>
              <a:t> </a:t>
            </a:r>
          </a:p>
        </p:txBody>
      </p:sp>
      <p:pic>
        <p:nvPicPr>
          <p:cNvPr id="1026" name="Picture 2" descr="C:\Users\zeynel\Desktop\cikolatali-muzlu-leyla-tostu-resimli-yemek-tarifi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268413"/>
            <a:ext cx="7561263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rench Toast for Beginners - Learn How Cook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>
            <a:spLocks noChangeArrowheads="1"/>
          </p:cNvSpPr>
          <p:nvPr/>
        </p:nvSpPr>
        <p:spPr bwMode="auto">
          <a:xfrm>
            <a:off x="971550" y="620713"/>
            <a:ext cx="7416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2800" b="1">
                <a:latin typeface="Franklin Gothic Book" pitchFamily="34" charset="0"/>
              </a:rPr>
              <a:t>Ingredients</a:t>
            </a:r>
            <a:endParaRPr lang="tr-TR" sz="2800">
              <a:latin typeface="Franklin Gothic Book" pitchFamily="34" charset="0"/>
            </a:endParaRPr>
          </a:p>
        </p:txBody>
      </p:sp>
      <p:sp>
        <p:nvSpPr>
          <p:cNvPr id="3" name="2 Dikdörtgen"/>
          <p:cNvSpPr>
            <a:spLocks noChangeArrowheads="1"/>
          </p:cNvSpPr>
          <p:nvPr/>
        </p:nvSpPr>
        <p:spPr bwMode="auto">
          <a:xfrm>
            <a:off x="755650" y="1484313"/>
            <a:ext cx="72009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 b="1">
                <a:latin typeface="Franklin Gothic Book" pitchFamily="34" charset="0"/>
              </a:rPr>
              <a:t>2/3 cup packed brown sugar</a:t>
            </a:r>
            <a:br>
              <a:rPr lang="tr-TR" sz="2800" b="1">
                <a:latin typeface="Franklin Gothic Book" pitchFamily="34" charset="0"/>
              </a:rPr>
            </a:br>
            <a:r>
              <a:rPr lang="tr-TR" sz="2800" b="1">
                <a:latin typeface="Franklin Gothic Book" pitchFamily="34" charset="0"/>
              </a:rPr>
              <a:t>1/2 cup butter or margarine, melted</a:t>
            </a:r>
            <a:br>
              <a:rPr lang="tr-TR" sz="2800" b="1">
                <a:latin typeface="Franklin Gothic Book" pitchFamily="34" charset="0"/>
              </a:rPr>
            </a:br>
            <a:r>
              <a:rPr lang="tr-TR" sz="2800" b="1">
                <a:latin typeface="Franklin Gothic Book" pitchFamily="34" charset="0"/>
              </a:rPr>
              <a:t>2 teaspoons ground cinnamon</a:t>
            </a:r>
            <a:br>
              <a:rPr lang="tr-TR" sz="2800" b="1">
                <a:latin typeface="Franklin Gothic Book" pitchFamily="34" charset="0"/>
              </a:rPr>
            </a:br>
            <a:r>
              <a:rPr lang="tr-TR" sz="2800" b="1">
                <a:latin typeface="Franklin Gothic Book" pitchFamily="34" charset="0"/>
              </a:rPr>
              <a:t>6 eggs, lightly beaten</a:t>
            </a:r>
            <a:br>
              <a:rPr lang="tr-TR" sz="2800" b="1">
                <a:latin typeface="Franklin Gothic Book" pitchFamily="34" charset="0"/>
              </a:rPr>
            </a:br>
            <a:r>
              <a:rPr lang="tr-TR" sz="2800" b="1">
                <a:latin typeface="Franklin Gothic Book" pitchFamily="34" charset="0"/>
              </a:rPr>
              <a:t>1 3/4 cups milk</a:t>
            </a:r>
            <a:br>
              <a:rPr lang="tr-TR" sz="2800" b="1">
                <a:latin typeface="Franklin Gothic Book" pitchFamily="34" charset="0"/>
              </a:rPr>
            </a:br>
            <a:r>
              <a:rPr lang="tr-TR" sz="2800" b="1">
                <a:latin typeface="Franklin Gothic Book" pitchFamily="34" charset="0"/>
              </a:rPr>
              <a:t>1 (1 pound) loaf French bread, cut into 1 inch slices</a:t>
            </a:r>
            <a:br>
              <a:rPr lang="tr-TR" sz="2800" b="1">
                <a:latin typeface="Franklin Gothic Book" pitchFamily="34" charset="0"/>
              </a:rPr>
            </a:br>
            <a:r>
              <a:rPr lang="tr-TR" sz="2800" b="1">
                <a:latin typeface="Franklin Gothic Book" pitchFamily="34" charset="0"/>
              </a:rPr>
              <a:t>confectioners' sugar</a:t>
            </a:r>
            <a:br>
              <a:rPr lang="tr-TR" sz="2800" b="1">
                <a:latin typeface="Franklin Gothic Book" pitchFamily="34" charset="0"/>
              </a:rPr>
            </a:br>
            <a:endParaRPr lang="tr-TR" sz="2800">
              <a:latin typeface="Franklin Gothic Boo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1 Metin kutusu"/>
          <p:cNvSpPr txBox="1">
            <a:spLocks noChangeArrowheads="1"/>
          </p:cNvSpPr>
          <p:nvPr/>
        </p:nvSpPr>
        <p:spPr bwMode="auto">
          <a:xfrm>
            <a:off x="539750" y="1196975"/>
            <a:ext cx="7704138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tr-TR" sz="3600" dirty="0">
              <a:latin typeface="Book Antiqua"/>
            </a:endParaRPr>
          </a:p>
          <a:p>
            <a:endParaRPr lang="tr-TR" sz="3600" dirty="0">
              <a:latin typeface="Book Antiqua"/>
            </a:endParaRPr>
          </a:p>
          <a:p>
            <a:endParaRPr lang="tr-TR" sz="3600" dirty="0">
              <a:latin typeface="Book Antiqua"/>
            </a:endParaRPr>
          </a:p>
          <a:p>
            <a:endParaRPr lang="tr-TR" sz="3600" dirty="0">
              <a:latin typeface="Book Antiqua"/>
            </a:endParaRPr>
          </a:p>
          <a:p>
            <a:endParaRPr lang="tr-TR" sz="3600" dirty="0">
              <a:latin typeface="Book Antiqua"/>
            </a:endParaRPr>
          </a:p>
          <a:p>
            <a:pPr algn="ctr"/>
            <a:r>
              <a:rPr lang="tr-TR" sz="3600" dirty="0">
                <a:latin typeface="Book Antiqua"/>
              </a:rPr>
              <a:t>HAZIRLAYAN : ENES ÇELİK</a:t>
            </a:r>
          </a:p>
          <a:p>
            <a:pPr algn="ctr"/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smtClean="0">
                <a:hlinkClick r:id="rId2"/>
              </a:rPr>
              <a:t>.com</a:t>
            </a:r>
            <a:r>
              <a:rPr lang="tr-TR" smtClean="0"/>
              <a:t> </a:t>
            </a:r>
            <a:r>
              <a:rPr lang="tr-TR" sz="3600" smtClean="0">
                <a:latin typeface="Book Antiqua"/>
              </a:rPr>
              <a:t> </a:t>
            </a:r>
            <a:endParaRPr lang="tr-TR" sz="3600" dirty="0">
              <a:latin typeface="Book Antiqu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3333">
            <a:alpha val="6784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000125" y="285750"/>
            <a:ext cx="7358063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                          IMPORTANT WORDS</a:t>
            </a:r>
          </a:p>
        </p:txBody>
      </p:sp>
      <p:sp>
        <p:nvSpPr>
          <p:cNvPr id="3" name="2 Metin kutusu"/>
          <p:cNvSpPr txBox="1">
            <a:spLocks noChangeArrowheads="1"/>
          </p:cNvSpPr>
          <p:nvPr/>
        </p:nvSpPr>
        <p:spPr bwMode="auto">
          <a:xfrm>
            <a:off x="1000125" y="1000125"/>
            <a:ext cx="742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  <a:hlinkClick r:id="rId2" action="ppaction://hlinksldjump"/>
              </a:rPr>
              <a:t>        ROAST                   →         </a:t>
            </a:r>
            <a:r>
              <a:rPr lang="tr-TR" sz="2500">
                <a:latin typeface="Calibri" charset="-94"/>
                <a:hlinkClick r:id="rId2" action="ppaction://hlinksldjump"/>
              </a:rPr>
              <a:t>FIRINDA ET KIZARTMAK </a:t>
            </a:r>
            <a:endParaRPr lang="tr-TR" sz="2500">
              <a:latin typeface="Calibri" charset="-94"/>
            </a:endParaRPr>
          </a:p>
        </p:txBody>
      </p:sp>
      <p:sp>
        <p:nvSpPr>
          <p:cNvPr id="54276" name="3 Metin kutusu"/>
          <p:cNvSpPr txBox="1">
            <a:spLocks noChangeArrowheads="1"/>
          </p:cNvSpPr>
          <p:nvPr/>
        </p:nvSpPr>
        <p:spPr bwMode="auto">
          <a:xfrm>
            <a:off x="1000125" y="1643063"/>
            <a:ext cx="742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  </a:t>
            </a:r>
            <a:endParaRPr lang="tr-TR" sz="2500">
              <a:latin typeface="Calibri" charset="-94"/>
            </a:endParaRP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1000125" y="2286000"/>
            <a:ext cx="742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  <a:hlinkClick r:id="rId3" action="ppaction://hlinksldjump"/>
              </a:rPr>
              <a:t>       GRILL                      →              IZGARA </a:t>
            </a:r>
            <a:endParaRPr lang="tr-TR" sz="2800">
              <a:latin typeface="Calibri" charset="-94"/>
            </a:endParaRPr>
          </a:p>
        </p:txBody>
      </p:sp>
      <p:sp>
        <p:nvSpPr>
          <p:cNvPr id="6" name="5 Metin kutusu"/>
          <p:cNvSpPr txBox="1">
            <a:spLocks noChangeArrowheads="1"/>
          </p:cNvSpPr>
          <p:nvPr/>
        </p:nvSpPr>
        <p:spPr bwMode="auto">
          <a:xfrm>
            <a:off x="1071563" y="2928938"/>
            <a:ext cx="7358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  <a:hlinkClick r:id="rId4" action="ppaction://hlinksldjump"/>
              </a:rPr>
              <a:t>       CRACK                   →              KIRMAK</a:t>
            </a:r>
            <a:endParaRPr lang="tr-TR" sz="2800">
              <a:latin typeface="Calibri" charset="-94"/>
            </a:endParaRPr>
          </a:p>
        </p:txBody>
      </p:sp>
      <p:sp>
        <p:nvSpPr>
          <p:cNvPr id="7" name="6 Metin kutusu"/>
          <p:cNvSpPr txBox="1">
            <a:spLocks noChangeArrowheads="1"/>
          </p:cNvSpPr>
          <p:nvPr/>
        </p:nvSpPr>
        <p:spPr bwMode="auto">
          <a:xfrm>
            <a:off x="1143000" y="3571875"/>
            <a:ext cx="7215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  <a:hlinkClick r:id="rId5" action="ppaction://hlinksldjump"/>
              </a:rPr>
              <a:t>      SALTY                    →                 TUZLU</a:t>
            </a:r>
            <a:endParaRPr lang="tr-TR" sz="2800">
              <a:latin typeface="Calibri" charset="-94"/>
            </a:endParaRPr>
          </a:p>
        </p:txBody>
      </p:sp>
      <p:sp>
        <p:nvSpPr>
          <p:cNvPr id="8" name="7 Metin kutusu"/>
          <p:cNvSpPr txBox="1">
            <a:spLocks noChangeArrowheads="1"/>
          </p:cNvSpPr>
          <p:nvPr/>
        </p:nvSpPr>
        <p:spPr bwMode="auto">
          <a:xfrm>
            <a:off x="1143000" y="4214813"/>
            <a:ext cx="7215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</a:t>
            </a:r>
            <a:r>
              <a:rPr lang="tr-TR" sz="2800">
                <a:latin typeface="Calibri" charset="-94"/>
                <a:hlinkClick r:id="rId6" action="ppaction://hlinksldjump"/>
              </a:rPr>
              <a:t>TASTY                    →                LEZZETLİ</a:t>
            </a:r>
            <a:endParaRPr lang="tr-TR" sz="2800">
              <a:latin typeface="Calibri" charset="-94"/>
            </a:endParaRPr>
          </a:p>
        </p:txBody>
      </p:sp>
      <p:sp>
        <p:nvSpPr>
          <p:cNvPr id="10" name="9 Metin kutusu"/>
          <p:cNvSpPr txBox="1">
            <a:spLocks noChangeArrowheads="1"/>
          </p:cNvSpPr>
          <p:nvPr/>
        </p:nvSpPr>
        <p:spPr bwMode="auto">
          <a:xfrm>
            <a:off x="1000125" y="4857750"/>
            <a:ext cx="6786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  </a:t>
            </a:r>
            <a:r>
              <a:rPr lang="tr-TR" sz="2800">
                <a:latin typeface="Calibri" charset="-94"/>
                <a:hlinkClick r:id="rId7" action="ppaction://hlinksldjump"/>
              </a:rPr>
              <a:t>SOUR                    →                   EKŞİ</a:t>
            </a:r>
            <a:endParaRPr lang="tr-TR" sz="2800">
              <a:latin typeface="Calibri" charset="-94"/>
            </a:endParaRPr>
          </a:p>
        </p:txBody>
      </p:sp>
      <p:sp>
        <p:nvSpPr>
          <p:cNvPr id="12" name="11 Metin kutusu"/>
          <p:cNvSpPr txBox="1">
            <a:spLocks noChangeArrowheads="1"/>
          </p:cNvSpPr>
          <p:nvPr/>
        </p:nvSpPr>
        <p:spPr bwMode="auto">
          <a:xfrm>
            <a:off x="1042988" y="1628775"/>
            <a:ext cx="7489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  <a:hlinkClick r:id="rId8" action="ppaction://hlinksldjump"/>
              </a:rPr>
              <a:t>         FRY                       →         YAĞDA KIZARTMAK </a:t>
            </a:r>
            <a:endParaRPr lang="tr-TR" sz="2800">
              <a:latin typeface="Calibri" charset="-9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000125" y="285750"/>
            <a:ext cx="7358063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                          IMPORTANT WORDS</a:t>
            </a:r>
          </a:p>
        </p:txBody>
      </p:sp>
      <p:sp>
        <p:nvSpPr>
          <p:cNvPr id="3" name="2 Metin kutusu"/>
          <p:cNvSpPr txBox="1">
            <a:spLocks noChangeArrowheads="1"/>
          </p:cNvSpPr>
          <p:nvPr/>
        </p:nvSpPr>
        <p:spPr bwMode="auto">
          <a:xfrm>
            <a:off x="785813" y="1571625"/>
            <a:ext cx="742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 </a:t>
            </a:r>
            <a:r>
              <a:rPr lang="tr-TR" sz="2800">
                <a:latin typeface="Calibri" charset="-94"/>
                <a:hlinkClick r:id="rId3" action="ppaction://hlinksldjump"/>
              </a:rPr>
              <a:t>SPİCY                       →             BAHARATLI</a:t>
            </a:r>
            <a:endParaRPr lang="tr-TR" sz="2800">
              <a:latin typeface="Calibri" charset="-94"/>
            </a:endParaRPr>
          </a:p>
        </p:txBody>
      </p:sp>
      <p:sp>
        <p:nvSpPr>
          <p:cNvPr id="5" name="4 Metin kutusu"/>
          <p:cNvSpPr txBox="1">
            <a:spLocks noChangeArrowheads="1"/>
          </p:cNvSpPr>
          <p:nvPr/>
        </p:nvSpPr>
        <p:spPr bwMode="auto">
          <a:xfrm>
            <a:off x="785813" y="2214563"/>
            <a:ext cx="742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 TABLESPOON         →              YEMEK KAŞIĞI</a:t>
            </a:r>
          </a:p>
        </p:txBody>
      </p:sp>
      <p:sp>
        <p:nvSpPr>
          <p:cNvPr id="6" name="5 Metin kutusu"/>
          <p:cNvSpPr txBox="1">
            <a:spLocks noChangeArrowheads="1"/>
          </p:cNvSpPr>
          <p:nvPr/>
        </p:nvSpPr>
        <p:spPr bwMode="auto">
          <a:xfrm>
            <a:off x="928688" y="2786063"/>
            <a:ext cx="7500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FURNACE                →               FIRIN                                           </a:t>
            </a:r>
          </a:p>
        </p:txBody>
      </p:sp>
      <p:sp>
        <p:nvSpPr>
          <p:cNvPr id="12" name="11 Metin kutusu"/>
          <p:cNvSpPr txBox="1">
            <a:spLocks noChangeArrowheads="1"/>
          </p:cNvSpPr>
          <p:nvPr/>
        </p:nvSpPr>
        <p:spPr bwMode="auto">
          <a:xfrm>
            <a:off x="827088" y="3284538"/>
            <a:ext cx="7072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      SERVE                      →              SERVİS ETMEK</a:t>
            </a:r>
          </a:p>
        </p:txBody>
      </p:sp>
      <p:sp>
        <p:nvSpPr>
          <p:cNvPr id="55303" name="7 Metin kutusu"/>
          <p:cNvSpPr txBox="1">
            <a:spLocks noChangeArrowheads="1"/>
          </p:cNvSpPr>
          <p:nvPr/>
        </p:nvSpPr>
        <p:spPr bwMode="auto">
          <a:xfrm>
            <a:off x="1258888" y="3860800"/>
            <a:ext cx="62658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libri" charset="-94"/>
              </a:rPr>
              <a:t> TEASPOON             →                ÇAY KAŞIĞI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6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928662" y="428604"/>
            <a:ext cx="750099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POUR</a:t>
            </a:r>
          </a:p>
        </p:txBody>
      </p:sp>
      <p:pic>
        <p:nvPicPr>
          <p:cNvPr id="1027" name="Picture 3" descr="C:\Users\zeynel\Desktop\po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071563"/>
            <a:ext cx="74295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0" name="5 Metin kutusu"/>
          <p:cNvSpPr txBox="1">
            <a:spLocks noChangeArrowheads="1"/>
          </p:cNvSpPr>
          <p:nvPr/>
        </p:nvSpPr>
        <p:spPr bwMode="auto">
          <a:xfrm>
            <a:off x="1000125" y="5143500"/>
            <a:ext cx="7500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tr-TR">
              <a:latin typeface="Calibri" charset="-94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928688" y="1143000"/>
            <a:ext cx="3786187" cy="584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solidFill>
                  <a:schemeClr val="tx2"/>
                </a:solidFill>
              </a:rPr>
              <a:t>      </a:t>
            </a:r>
            <a:r>
              <a:rPr lang="tr-TR" sz="3200" dirty="0" err="1">
                <a:solidFill>
                  <a:schemeClr val="tx2"/>
                </a:solidFill>
              </a:rPr>
              <a:t>Pour</a:t>
            </a:r>
            <a:r>
              <a:rPr lang="tr-TR" sz="3200" dirty="0">
                <a:solidFill>
                  <a:schemeClr val="tx2"/>
                </a:solidFill>
              </a:rPr>
              <a:t> </a:t>
            </a:r>
            <a:r>
              <a:rPr lang="tr-TR" sz="3200" dirty="0" err="1">
                <a:solidFill>
                  <a:schemeClr val="tx2"/>
                </a:solidFill>
              </a:rPr>
              <a:t>the</a:t>
            </a:r>
            <a:r>
              <a:rPr lang="tr-TR" sz="3200" dirty="0">
                <a:solidFill>
                  <a:schemeClr val="tx2"/>
                </a:solidFill>
              </a:rPr>
              <a:t> </a:t>
            </a:r>
            <a:r>
              <a:rPr lang="tr-TR" sz="3200" dirty="0" err="1">
                <a:solidFill>
                  <a:schemeClr val="tx2"/>
                </a:solidFill>
              </a:rPr>
              <a:t>tea</a:t>
            </a:r>
            <a:endParaRPr lang="tr-TR" sz="3200" dirty="0">
              <a:solidFill>
                <a:schemeClr val="tx2"/>
              </a:solidFill>
            </a:endParaRPr>
          </a:p>
        </p:txBody>
      </p:sp>
      <p:sp>
        <p:nvSpPr>
          <p:cNvPr id="8" name="7 Sol Ok">
            <a:hlinkClick r:id="rId3" action="ppaction://hlinksldjump"/>
          </p:cNvPr>
          <p:cNvSpPr/>
          <p:nvPr/>
        </p:nvSpPr>
        <p:spPr>
          <a:xfrm>
            <a:off x="6000750" y="5500688"/>
            <a:ext cx="2714625" cy="107156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0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642910" y="500042"/>
            <a:ext cx="7715304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>
                <a:solidFill>
                  <a:schemeClr val="bg1"/>
                </a:solidFill>
              </a:rPr>
              <a:t>MASH</a:t>
            </a:r>
          </a:p>
        </p:txBody>
      </p:sp>
      <p:pic>
        <p:nvPicPr>
          <p:cNvPr id="2052" name="Picture 4" descr="C:\Users\zeynel\Desktop\vegetable-paratha-recip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285875"/>
            <a:ext cx="7786688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1071563" y="1285875"/>
            <a:ext cx="6572250" cy="5238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chemeClr val="bg1"/>
                </a:solidFill>
              </a:rPr>
              <a:t>MASH THE VEGETABLES</a:t>
            </a:r>
          </a:p>
        </p:txBody>
      </p:sp>
      <p:sp>
        <p:nvSpPr>
          <p:cNvPr id="7" name="6 Sol Ok">
            <a:hlinkClick r:id="rId3" action="ppaction://hlinksldjump"/>
          </p:cNvPr>
          <p:cNvSpPr/>
          <p:nvPr/>
        </p:nvSpPr>
        <p:spPr>
          <a:xfrm>
            <a:off x="6000750" y="5500688"/>
            <a:ext cx="2714625" cy="107156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928662" y="500042"/>
            <a:ext cx="7358114" cy="523220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0000"/>
                </a:solidFill>
              </a:rPr>
              <a:t>CHOP</a:t>
            </a:r>
          </a:p>
        </p:txBody>
      </p:sp>
      <p:pic>
        <p:nvPicPr>
          <p:cNvPr id="3076" name="Picture 4" descr="C:\Users\zeynel\Desktop\woman-cutting-onion-hori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214438"/>
            <a:ext cx="7429500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857250" y="5643563"/>
            <a:ext cx="3714750" cy="523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rgbClr val="FFFF00"/>
                </a:solidFill>
              </a:rPr>
              <a:t>CHOP THE ONİONS</a:t>
            </a:r>
          </a:p>
        </p:txBody>
      </p:sp>
      <p:sp>
        <p:nvSpPr>
          <p:cNvPr id="7" name="6 Sol Ok">
            <a:hlinkClick r:id="rId3" action="ppaction://hlinksldjump"/>
          </p:cNvPr>
          <p:cNvSpPr/>
          <p:nvPr/>
        </p:nvSpPr>
        <p:spPr>
          <a:xfrm>
            <a:off x="5929313" y="5500688"/>
            <a:ext cx="2714625" cy="107156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785786" y="428604"/>
            <a:ext cx="7715304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>
                <a:solidFill>
                  <a:schemeClr val="bg1"/>
                </a:solidFill>
              </a:rPr>
              <a:t>SLICE</a:t>
            </a:r>
          </a:p>
        </p:txBody>
      </p:sp>
      <p:pic>
        <p:nvPicPr>
          <p:cNvPr id="4098" name="Picture 2" descr="C:\Users\zeynel\Desktop\knife-slicing-tomato-500x32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214438"/>
            <a:ext cx="771683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1214438" y="5429250"/>
            <a:ext cx="3571875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SLICE THE TOMATO</a:t>
            </a:r>
          </a:p>
        </p:txBody>
      </p:sp>
      <p:sp>
        <p:nvSpPr>
          <p:cNvPr id="7" name="6 Sol Ok">
            <a:hlinkClick r:id="rId3" action="ppaction://hlinksldjump"/>
          </p:cNvPr>
          <p:cNvSpPr/>
          <p:nvPr/>
        </p:nvSpPr>
        <p:spPr>
          <a:xfrm>
            <a:off x="5929313" y="5429250"/>
            <a:ext cx="2714625" cy="107156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GERİ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Gezinti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638</TotalTime>
  <Words>242</Words>
  <PresentationFormat>Ekran Gösterisi (4:3)</PresentationFormat>
  <Paragraphs>116</Paragraphs>
  <Slides>33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4</vt:i4>
      </vt:variant>
      <vt:variant>
        <vt:lpstr>Slayt Başlıkları</vt:lpstr>
      </vt:variant>
      <vt:variant>
        <vt:i4>33</vt:i4>
      </vt:variant>
    </vt:vector>
  </HeadingPairs>
  <TitlesOfParts>
    <vt:vector size="37" baseType="lpstr">
      <vt:lpstr>Ofis Teması</vt:lpstr>
      <vt:lpstr>Güven</vt:lpstr>
      <vt:lpstr>Gezinti</vt:lpstr>
      <vt:lpstr>Hisse Senedi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2016-02-26T18:00:57Z</dcterms:created>
  <dcterms:modified xsi:type="dcterms:W3CDTF">2016-05-23T15:23:20Z</dcterms:modified>
  <cp:category>www.sorubak.com</cp:category>
</cp:coreProperties>
</file>