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70" r:id="rId3"/>
    <p:sldId id="279" r:id="rId4"/>
    <p:sldId id="278" r:id="rId5"/>
    <p:sldId id="280" r:id="rId6"/>
    <p:sldId id="276" r:id="rId7"/>
    <p:sldId id="281" r:id="rId8"/>
    <p:sldId id="277" r:id="rId9"/>
    <p:sldId id="282" r:id="rId10"/>
    <p:sldId id="275" r:id="rId11"/>
    <p:sldId id="283" r:id="rId12"/>
    <p:sldId id="257" r:id="rId13"/>
    <p:sldId id="284" r:id="rId14"/>
    <p:sldId id="271" r:id="rId15"/>
    <p:sldId id="285" r:id="rId16"/>
    <p:sldId id="269" r:id="rId17"/>
    <p:sldId id="286" r:id="rId18"/>
    <p:sldId id="268" r:id="rId19"/>
    <p:sldId id="287" r:id="rId20"/>
    <p:sldId id="267" r:id="rId21"/>
    <p:sldId id="288" r:id="rId22"/>
    <p:sldId id="265" r:id="rId23"/>
    <p:sldId id="289" r:id="rId24"/>
    <p:sldId id="266" r:id="rId25"/>
    <p:sldId id="290" r:id="rId26"/>
    <p:sldId id="272" r:id="rId27"/>
    <p:sldId id="291" r:id="rId28"/>
    <p:sldId id="263" r:id="rId29"/>
    <p:sldId id="292" r:id="rId30"/>
    <p:sldId id="264" r:id="rId31"/>
    <p:sldId id="293" r:id="rId32"/>
    <p:sldId id="258" r:id="rId33"/>
    <p:sldId id="294" r:id="rId34"/>
    <p:sldId id="262" r:id="rId35"/>
    <p:sldId id="295" r:id="rId36"/>
    <p:sldId id="261" r:id="rId37"/>
    <p:sldId id="296" r:id="rId38"/>
    <p:sldId id="259" r:id="rId39"/>
    <p:sldId id="297" r:id="rId40"/>
    <p:sldId id="260" r:id="rId41"/>
    <p:sldId id="298" r:id="rId42"/>
    <p:sldId id="273" r:id="rId43"/>
    <p:sldId id="299" r:id="rId44"/>
    <p:sldId id="274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E9B56-FA4D-43FE-B73D-51BD7F8AAE46}" type="datetimeFigureOut">
              <a:rPr lang="tr-TR" smtClean="0"/>
              <a:t>16.04.2016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2C88B-6A7A-4360-8FEB-B0570CE3B25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2C88B-6A7A-4360-8FEB-B0570CE3B25D}" type="slidenum">
              <a:rPr lang="tr-TR" smtClean="0"/>
              <a:t>47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5D20C-D4A7-4EA1-ADBF-4921980AFEE3}" type="datetimeFigureOut">
              <a:rPr lang="tr-TR" smtClean="0"/>
              <a:pPr/>
              <a:t>16.04.2016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30536-65BF-404E-8BC2-AB7FD6A55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Unıt 6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Adventures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You should be careful about extreme sports. Otherwise they can be ...for you. </a:t>
            </a:r>
            <a:endParaRPr lang="tr-TR" dirty="0"/>
          </a:p>
        </p:txBody>
      </p:sp>
      <p:pic>
        <p:nvPicPr>
          <p:cNvPr id="1026" name="Picture 2" descr="C:\Users\WİN 7\Desktop\indir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791619"/>
            <a:ext cx="21336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You should be careful about extreme sports. Otherwise they can be HARMFUL for you. </a:t>
            </a:r>
            <a:endParaRPr lang="tr-TR" dirty="0"/>
          </a:p>
        </p:txBody>
      </p:sp>
      <p:pic>
        <p:nvPicPr>
          <p:cNvPr id="1026" name="Picture 2" descr="C:\Users\WİN 7\Desktop\indir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791619"/>
            <a:ext cx="21336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They like adventure very much and don’t care about the danger so they are ...</a:t>
            </a:r>
            <a:endParaRPr lang="tr-TR" dirty="0"/>
          </a:p>
        </p:txBody>
      </p:sp>
      <p:pic>
        <p:nvPicPr>
          <p:cNvPr id="1026" name="Picture 2" descr="C:\Users\WİN 7\Desktop\adr seek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2007" y="1600200"/>
            <a:ext cx="603998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They like adventure very much and don’t care about the danger so they are ADRENALINE SEEKERS </a:t>
            </a:r>
            <a:endParaRPr lang="tr-TR" dirty="0"/>
          </a:p>
        </p:txBody>
      </p:sp>
      <p:pic>
        <p:nvPicPr>
          <p:cNvPr id="1026" name="Picture 2" descr="C:\Users\WİN 7\Desktop\adr seek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428868"/>
            <a:ext cx="5020257" cy="3761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When you have a problem with your health, ask for ...</a:t>
            </a:r>
            <a:endParaRPr lang="tr-TR" dirty="0"/>
          </a:p>
        </p:txBody>
      </p:sp>
      <p:pic>
        <p:nvPicPr>
          <p:cNvPr id="15362" name="Picture 2" descr="C:\Users\WİN 7\Desktop\indir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643182"/>
            <a:ext cx="3250372" cy="2162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When you have a problem with your health, ask for MEDICAL HELP. </a:t>
            </a:r>
            <a:endParaRPr lang="tr-TR" dirty="0"/>
          </a:p>
        </p:txBody>
      </p:sp>
      <p:pic>
        <p:nvPicPr>
          <p:cNvPr id="15362" name="Picture 2" descr="C:\Users\WİN 7\Desktop\indir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643182"/>
            <a:ext cx="3250372" cy="2162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In the football match, he ...his ...</a:t>
            </a:r>
            <a:endParaRPr lang="tr-TR" dirty="0"/>
          </a:p>
        </p:txBody>
      </p:sp>
      <p:pic>
        <p:nvPicPr>
          <p:cNvPr id="13314" name="Picture 2" descr="C:\Users\WİN 7\Desktop\sports-injuries-treatment-m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3250" y="2072481"/>
            <a:ext cx="53975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In the football match, he INJURED his ANKLE. </a:t>
            </a:r>
            <a:endParaRPr lang="tr-TR" dirty="0"/>
          </a:p>
        </p:txBody>
      </p:sp>
      <p:pic>
        <p:nvPicPr>
          <p:cNvPr id="13314" name="Picture 2" descr="C:\Users\WİN 7\Desktop\sports-injuries-treatment-m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3250" y="2072481"/>
            <a:ext cx="53975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Your ...protects your head while you are riding motorbike. </a:t>
            </a:r>
            <a:endParaRPr lang="tr-TR" dirty="0"/>
          </a:p>
        </p:txBody>
      </p:sp>
      <p:pic>
        <p:nvPicPr>
          <p:cNvPr id="12290" name="Picture 2" descr="C:\Users\WİN 7\Desktop\Shoei-Multitec-helme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Your HELMET protects your head while you are riding motorbike. </a:t>
            </a:r>
            <a:endParaRPr lang="tr-TR" dirty="0"/>
          </a:p>
        </p:txBody>
      </p:sp>
      <p:pic>
        <p:nvPicPr>
          <p:cNvPr id="12290" name="Picture 2" descr="C:\Users\WİN 7\Desktop\Shoei-Multitec-helme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...is a heart-stopping sport. </a:t>
            </a:r>
            <a:endParaRPr lang="tr-TR" dirty="0"/>
          </a:p>
        </p:txBody>
      </p:sp>
      <p:pic>
        <p:nvPicPr>
          <p:cNvPr id="14338" name="Picture 2" descr="C:\Users\WİN 7\Desktop\base jump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015888"/>
            <a:ext cx="5794498" cy="3842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Take a ...with you while trekking because you may need medical help. </a:t>
            </a:r>
            <a:endParaRPr lang="tr-TR" dirty="0"/>
          </a:p>
        </p:txBody>
      </p:sp>
      <p:pic>
        <p:nvPicPr>
          <p:cNvPr id="11266" name="Picture 2" descr="C:\Users\WİN 7\Desktop\ilkyardi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4640" y="2125821"/>
            <a:ext cx="3474720" cy="3474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Take a FIRST AID KIT with you while trekking because you may need medical help. </a:t>
            </a:r>
            <a:endParaRPr lang="tr-TR" dirty="0"/>
          </a:p>
        </p:txBody>
      </p:sp>
      <p:pic>
        <p:nvPicPr>
          <p:cNvPr id="11266" name="Picture 2" descr="C:\Users\WİN 7\Desktop\ilkyardi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4640" y="2125821"/>
            <a:ext cx="3474720" cy="3474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 don’t like ...because I don’t like the idea of travelling quickly down a river. </a:t>
            </a:r>
            <a:endParaRPr lang="tr-TR" dirty="0"/>
          </a:p>
        </p:txBody>
      </p:sp>
      <p:pic>
        <p:nvPicPr>
          <p:cNvPr id="9218" name="Picture 2" descr="C:\Users\WİN 7\Desktop\hazırdeğil\adventur.e\raft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71744"/>
            <a:ext cx="5689666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 don’t like RAFTING because I don’t like the idea of travelling quickly down a river. </a:t>
            </a:r>
            <a:endParaRPr lang="tr-TR" dirty="0"/>
          </a:p>
        </p:txBody>
      </p:sp>
      <p:pic>
        <p:nvPicPr>
          <p:cNvPr id="9218" name="Picture 2" descr="C:\Users\WİN 7\Desktop\hazırdeğil\adventur.e\raft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71744"/>
            <a:ext cx="5689666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John tried hanggliding when he was on ...in Antalya. </a:t>
            </a:r>
            <a:endParaRPr lang="tr-TR" dirty="0"/>
          </a:p>
        </p:txBody>
      </p:sp>
      <p:pic>
        <p:nvPicPr>
          <p:cNvPr id="10242" name="Picture 2" descr="C:\Users\WİN 7\Desktop\hazırdeğil\adventur.e\hangglid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428868"/>
            <a:ext cx="4901187" cy="3671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John tried hanggliding when he was on VACATION in Antalya. </a:t>
            </a:r>
            <a:endParaRPr lang="tr-TR" dirty="0"/>
          </a:p>
        </p:txBody>
      </p:sp>
      <p:pic>
        <p:nvPicPr>
          <p:cNvPr id="10242" name="Picture 2" descr="C:\Users\WİN 7\Desktop\hazırdeğil\adventur.e\hangglid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428868"/>
            <a:ext cx="4901187" cy="3671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In base jumping, ..can protect you from broken feet or ankles. </a:t>
            </a:r>
            <a:endParaRPr lang="tr-TR" dirty="0"/>
          </a:p>
        </p:txBody>
      </p:sp>
      <p:pic>
        <p:nvPicPr>
          <p:cNvPr id="4" name="Picture 2" descr="C:\Users\WİN 7\Desktop\base jump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857364"/>
            <a:ext cx="614132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In base jumping, PROPER FOOTWEAR can protect you from broken feet or ankles. </a:t>
            </a:r>
            <a:endParaRPr lang="tr-TR" dirty="0"/>
          </a:p>
        </p:txBody>
      </p:sp>
      <p:pic>
        <p:nvPicPr>
          <p:cNvPr id="4" name="Picture 2" descr="C:\Users\WİN 7\Desktop\base jump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857364"/>
            <a:ext cx="6141326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...the caves is an exciting sport. </a:t>
            </a:r>
            <a:endParaRPr lang="tr-TR" dirty="0"/>
          </a:p>
        </p:txBody>
      </p:sp>
      <p:pic>
        <p:nvPicPr>
          <p:cNvPr id="7170" name="Picture 2" descr="C:\Users\WİN 7\Desktop\hazırdeğil\adventur.e\Caving-Budapes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643856"/>
            <a:ext cx="6667500" cy="443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EXPLORING the caves is an exciting sport. </a:t>
            </a:r>
            <a:endParaRPr lang="tr-TR" dirty="0"/>
          </a:p>
        </p:txBody>
      </p:sp>
      <p:pic>
        <p:nvPicPr>
          <p:cNvPr id="7170" name="Picture 2" descr="C:\Users\WİN 7\Desktop\hazırdeğil\adventur.e\Caving-Budapes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643856"/>
            <a:ext cx="6667500" cy="443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BASE JUMPING is a heart-stopping sport. </a:t>
            </a:r>
            <a:endParaRPr lang="tr-TR" dirty="0"/>
          </a:p>
        </p:txBody>
      </p:sp>
      <p:pic>
        <p:nvPicPr>
          <p:cNvPr id="14338" name="Picture 2" descr="C:\Users\WİN 7\Desktop\base jump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015888"/>
            <a:ext cx="5794498" cy="3842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You should pay a yearly ...to join the sports club. </a:t>
            </a:r>
            <a:endParaRPr lang="tr-TR" dirty="0"/>
          </a:p>
        </p:txBody>
      </p:sp>
      <p:pic>
        <p:nvPicPr>
          <p:cNvPr id="8194" name="Picture 2" descr="C:\Users\WİN 7\Desktop\fe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000240"/>
            <a:ext cx="3728164" cy="404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You should pay a yearly REGISTRATION FEE to join the sports club. </a:t>
            </a:r>
            <a:endParaRPr lang="tr-TR" dirty="0"/>
          </a:p>
        </p:txBody>
      </p:sp>
      <p:pic>
        <p:nvPicPr>
          <p:cNvPr id="8194" name="Picture 2" descr="C:\Users\WİN 7\Desktop\fe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000240"/>
            <a:ext cx="3728164" cy="404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Extreme sports ...many people everywhere. </a:t>
            </a:r>
            <a:endParaRPr lang="tr-TR" dirty="0"/>
          </a:p>
        </p:txBody>
      </p:sp>
      <p:pic>
        <p:nvPicPr>
          <p:cNvPr id="2050" name="Picture 2" descr="C:\Users\WİN 7\Desktop\hazırdeğil\adventur.e\attract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4533" y="2059370"/>
            <a:ext cx="4534933" cy="3607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Extreme sports ATTRACT many people everywhere. </a:t>
            </a:r>
            <a:endParaRPr lang="tr-TR" dirty="0"/>
          </a:p>
        </p:txBody>
      </p:sp>
      <p:pic>
        <p:nvPicPr>
          <p:cNvPr id="2050" name="Picture 2" descr="C:\Users\WİN 7\Desktop\hazırdeğil\adventur.e\attract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4533" y="2059370"/>
            <a:ext cx="4534933" cy="3607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Motor racing can be very ...as the cars go very fast. </a:t>
            </a:r>
            <a:endParaRPr lang="tr-TR" dirty="0"/>
          </a:p>
        </p:txBody>
      </p:sp>
      <p:pic>
        <p:nvPicPr>
          <p:cNvPr id="6146" name="Picture 2" descr="C:\Users\WİN 7\Desktop\indir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142434"/>
            <a:ext cx="4929222" cy="3298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Motor racing can be very DANGEROUS as the cars go very fast. </a:t>
            </a:r>
            <a:endParaRPr lang="tr-TR" dirty="0"/>
          </a:p>
        </p:txBody>
      </p:sp>
      <p:pic>
        <p:nvPicPr>
          <p:cNvPr id="6146" name="Picture 2" descr="C:\Users\WİN 7\Desktop\indir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142434"/>
            <a:ext cx="4929222" cy="32980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Her favourite sport is ...because she likes being close to nature. </a:t>
            </a:r>
            <a:endParaRPr lang="tr-TR" dirty="0"/>
          </a:p>
        </p:txBody>
      </p:sp>
      <p:pic>
        <p:nvPicPr>
          <p:cNvPr id="5122" name="Picture 2" descr="C:\Users\WİN 7\Desktop\ind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948693"/>
            <a:ext cx="5572164" cy="3472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Her favourite sport is ROCK CLIMBING because she likes being close to nature. </a:t>
            </a:r>
            <a:endParaRPr lang="tr-TR" dirty="0"/>
          </a:p>
        </p:txBody>
      </p:sp>
      <p:pic>
        <p:nvPicPr>
          <p:cNvPr id="5122" name="Picture 2" descr="C:\Users\WİN 7\Desktop\ind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948693"/>
            <a:ext cx="5572164" cy="34727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She likes ...sports because she wants to push herself. </a:t>
            </a:r>
            <a:endParaRPr lang="tr-TR" dirty="0"/>
          </a:p>
        </p:txBody>
      </p:sp>
      <p:pic>
        <p:nvPicPr>
          <p:cNvPr id="3074" name="Picture 2" descr="C:\Users\WİN 7\Desktop\hazırdeğil\adventur.e\challeng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46" y="2285992"/>
            <a:ext cx="6843486" cy="3357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She likes CHALLENGING sports because she wants to push herself. </a:t>
            </a:r>
            <a:endParaRPr lang="tr-TR" dirty="0"/>
          </a:p>
        </p:txBody>
      </p:sp>
      <p:pic>
        <p:nvPicPr>
          <p:cNvPr id="3074" name="Picture 2" descr="C:\Users\WİN 7\Desktop\hazırdeğil\adventur.e\challeng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46" y="2285992"/>
            <a:ext cx="6843486" cy="3357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...started to produce pocket bikes in 1980s. </a:t>
            </a:r>
            <a:endParaRPr lang="tr-TR" dirty="0"/>
          </a:p>
        </p:txBody>
      </p:sp>
      <p:pic>
        <p:nvPicPr>
          <p:cNvPr id="4098" name="Picture 2" descr="C:\Users\WİN 7\Desktop\ind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357430"/>
            <a:ext cx="5260257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Having fun is very important for her so she likes ...sports. </a:t>
            </a:r>
            <a:endParaRPr lang="tr-TR" dirty="0"/>
          </a:p>
        </p:txBody>
      </p:sp>
      <p:pic>
        <p:nvPicPr>
          <p:cNvPr id="4098" name="Picture 2" descr="C:\Users\WİN 7\Desktop\hazırdeğil\adventur.e\entertain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430" y="1600200"/>
            <a:ext cx="514314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Having fun is very important for her so she likes ENTERTAINING sports. </a:t>
            </a:r>
            <a:endParaRPr lang="tr-TR" dirty="0"/>
          </a:p>
        </p:txBody>
      </p:sp>
      <p:pic>
        <p:nvPicPr>
          <p:cNvPr id="4098" name="Picture 2" descr="C:\Users\WİN 7\Desktop\hazırdeğil\adventur.e\entertain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430" y="1600200"/>
            <a:ext cx="514314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In parkour running, you have perform...</a:t>
            </a:r>
            <a:endParaRPr lang="tr-TR" dirty="0"/>
          </a:p>
        </p:txBody>
      </p:sp>
      <p:pic>
        <p:nvPicPr>
          <p:cNvPr id="16386" name="Picture 2" descr="C:\Users\WİN 7\Desktop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148681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In parkour running, you have perform SKILLFUL MOVEMENTS </a:t>
            </a:r>
            <a:endParaRPr lang="tr-TR" dirty="0"/>
          </a:p>
        </p:txBody>
      </p:sp>
      <p:pic>
        <p:nvPicPr>
          <p:cNvPr id="16386" name="Picture 2" descr="C:\Users\WİN 7\Desktop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148681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/>
              <a:t>P</a:t>
            </a:r>
            <a:r>
              <a:rPr lang="tr-TR" smtClean="0"/>
              <a:t>arkour running is also called ...</a:t>
            </a:r>
            <a:endParaRPr lang="tr-TR" dirty="0"/>
          </a:p>
        </p:txBody>
      </p:sp>
      <p:pic>
        <p:nvPicPr>
          <p:cNvPr id="16386" name="Picture 2" descr="C:\Users\WİN 7\Desktop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148681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P</a:t>
            </a:r>
            <a:r>
              <a:rPr lang="tr-TR" dirty="0" smtClean="0"/>
              <a:t>arkour running is also called FREE RUNNING. </a:t>
            </a:r>
            <a:endParaRPr lang="tr-TR" dirty="0"/>
          </a:p>
        </p:txBody>
      </p:sp>
      <p:pic>
        <p:nvPicPr>
          <p:cNvPr id="16386" name="Picture 2" descr="C:\Users\WİN 7\Desktop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148681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You can watch the ...while hanggliding in Antalya. </a:t>
            </a:r>
            <a:endParaRPr lang="tr-TR" dirty="0"/>
          </a:p>
        </p:txBody>
      </p:sp>
      <p:pic>
        <p:nvPicPr>
          <p:cNvPr id="1026" name="Picture 2" descr="C:\Users\WİN 7\Desktop\eyecatch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3116"/>
            <a:ext cx="4939554" cy="4290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You can watch the EYE-CATCHING SCENERY while hanggliding in Antalya. </a:t>
            </a:r>
            <a:endParaRPr lang="tr-TR" dirty="0"/>
          </a:p>
        </p:txBody>
      </p:sp>
      <p:pic>
        <p:nvPicPr>
          <p:cNvPr id="1026" name="Picture 2" descr="C:\Users\WİN 7\Desktop\eyecatchin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143116"/>
            <a:ext cx="4939554" cy="42907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MANUFACTURERS started to produce pocket bikes in 1980s. </a:t>
            </a:r>
            <a:endParaRPr lang="tr-TR" dirty="0"/>
          </a:p>
        </p:txBody>
      </p:sp>
      <p:pic>
        <p:nvPicPr>
          <p:cNvPr id="4098" name="Picture 2" descr="C:\Users\WİN 7\Desktop\ind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357430"/>
            <a:ext cx="5260257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He is an ....and teaches the people how to do rafting. </a:t>
            </a:r>
            <a:endParaRPr lang="tr-TR" dirty="0"/>
          </a:p>
        </p:txBody>
      </p:sp>
      <p:pic>
        <p:nvPicPr>
          <p:cNvPr id="2050" name="Picture 2" descr="C:\Users\WİN 7\Desktop\obj34geo18pg2p2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150" y="1780381"/>
            <a:ext cx="7251700" cy="416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He is an EXPERT and teaches the people how to do rafting. </a:t>
            </a:r>
            <a:endParaRPr lang="tr-TR" dirty="0"/>
          </a:p>
        </p:txBody>
      </p:sp>
      <p:pic>
        <p:nvPicPr>
          <p:cNvPr id="2050" name="Picture 2" descr="C:\Users\WİN 7\Desktop\obj34geo18pg2p2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150" y="1780381"/>
            <a:ext cx="7251700" cy="416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The AIM of parkour running is to from one side to the other as fast as possible. </a:t>
            </a:r>
            <a:endParaRPr lang="tr-TR" dirty="0"/>
          </a:p>
        </p:txBody>
      </p:sp>
      <p:pic>
        <p:nvPicPr>
          <p:cNvPr id="3074" name="Picture 2" descr="C:\Users\WİN 7\Desktop\ai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7456" y="2034381"/>
            <a:ext cx="2609088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The ...of parkour running is to from one side to the other as fast as possible. </a:t>
            </a:r>
            <a:endParaRPr lang="tr-TR" dirty="0"/>
          </a:p>
        </p:txBody>
      </p:sp>
      <p:pic>
        <p:nvPicPr>
          <p:cNvPr id="3074" name="Picture 2" descr="C:\Users\WİN 7\Desktop\ai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7456" y="2034381"/>
            <a:ext cx="2609088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550</Words>
  <PresentationFormat>Ekran Gösterisi (4:3)</PresentationFormat>
  <Paragraphs>49</Paragraphs>
  <Slides>47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Ofis Teması</vt:lpstr>
      <vt:lpstr>Unıt 6</vt:lpstr>
      <vt:lpstr>...is a heart-stopping sport. </vt:lpstr>
      <vt:lpstr>BASE JUMPING is a heart-stopping sport. </vt:lpstr>
      <vt:lpstr>...started to produce pocket bikes in 1980s. </vt:lpstr>
      <vt:lpstr>MANUFACTURERS started to produce pocket bikes in 1980s. </vt:lpstr>
      <vt:lpstr>He is an ....and teaches the people how to do rafting. </vt:lpstr>
      <vt:lpstr>He is an EXPERT and teaches the people how to do rafting. </vt:lpstr>
      <vt:lpstr>The AIM of parkour running is to from one side to the other as fast as possible. </vt:lpstr>
      <vt:lpstr>The ...of parkour running is to from one side to the other as fast as possible. </vt:lpstr>
      <vt:lpstr>You should be careful about extreme sports. Otherwise they can be ...for you. </vt:lpstr>
      <vt:lpstr>You should be careful about extreme sports. Otherwise they can be HARMFUL for you. </vt:lpstr>
      <vt:lpstr>They like adventure very much and don’t care about the danger so they are ...</vt:lpstr>
      <vt:lpstr>They like adventure very much and don’t care about the danger so they are ADRENALINE SEEKERS </vt:lpstr>
      <vt:lpstr>When you have a problem with your health, ask for ...</vt:lpstr>
      <vt:lpstr>When you have a problem with your health, ask for MEDICAL HELP. </vt:lpstr>
      <vt:lpstr>In the football match, he ...his ...</vt:lpstr>
      <vt:lpstr>In the football match, he INJURED his ANKLE. </vt:lpstr>
      <vt:lpstr>Your ...protects your head while you are riding motorbike. </vt:lpstr>
      <vt:lpstr>Your HELMET protects your head while you are riding motorbike. </vt:lpstr>
      <vt:lpstr>Take a ...with you while trekking because you may need medical help. </vt:lpstr>
      <vt:lpstr>Take a FIRST AID KIT with you while trekking because you may need medical help. </vt:lpstr>
      <vt:lpstr>I don’t like ...because I don’t like the idea of travelling quickly down a river. </vt:lpstr>
      <vt:lpstr>I don’t like RAFTING because I don’t like the idea of travelling quickly down a river. </vt:lpstr>
      <vt:lpstr>John tried hanggliding when he was on ...in Antalya. </vt:lpstr>
      <vt:lpstr>John tried hanggliding when he was on VACATION in Antalya. </vt:lpstr>
      <vt:lpstr>In base jumping, ..can protect you from broken feet or ankles. </vt:lpstr>
      <vt:lpstr>In base jumping, PROPER FOOTWEAR can protect you from broken feet or ankles. </vt:lpstr>
      <vt:lpstr>...the caves is an exciting sport. </vt:lpstr>
      <vt:lpstr>EXPLORING the caves is an exciting sport. </vt:lpstr>
      <vt:lpstr>You should pay a yearly ...to join the sports club. </vt:lpstr>
      <vt:lpstr>You should pay a yearly REGISTRATION FEE to join the sports club. </vt:lpstr>
      <vt:lpstr>Extreme sports ...many people everywhere. </vt:lpstr>
      <vt:lpstr>Extreme sports ATTRACT many people everywhere. </vt:lpstr>
      <vt:lpstr>Motor racing can be very ...as the cars go very fast. </vt:lpstr>
      <vt:lpstr>Motor racing can be very DANGEROUS as the cars go very fast. </vt:lpstr>
      <vt:lpstr>Her favourite sport is ...because she likes being close to nature. </vt:lpstr>
      <vt:lpstr>Her favourite sport is ROCK CLIMBING because she likes being close to nature. </vt:lpstr>
      <vt:lpstr>She likes ...sports because she wants to push herself. </vt:lpstr>
      <vt:lpstr>She likes CHALLENGING sports because she wants to push herself. </vt:lpstr>
      <vt:lpstr>Having fun is very important for her so she likes ...sports. </vt:lpstr>
      <vt:lpstr>Having fun is very important for her so she likes ENTERTAINING sports. </vt:lpstr>
      <vt:lpstr>In parkour running, you have perform...</vt:lpstr>
      <vt:lpstr>In parkour running, you have perform SKILLFUL MOVEMENTS </vt:lpstr>
      <vt:lpstr>Parkour running is also called ...</vt:lpstr>
      <vt:lpstr>Parkour running is also called FREE RUNNING. </vt:lpstr>
      <vt:lpstr>You can watch the ...while hanggliding in Antalya. </vt:lpstr>
      <vt:lpstr>You can watch the EYE-CATCHING SCENERY while hanggliding in Antalya.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2016-04-09T19:08:47Z</dcterms:created>
  <dcterms:modified xsi:type="dcterms:W3CDTF">2016-04-16T17:02:06Z</dcterms:modified>
  <cp:category>www.sorubak.com</cp:category>
</cp:coreProperties>
</file>