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8" r:id="rId4"/>
    <p:sldId id="258" r:id="rId5"/>
    <p:sldId id="260" r:id="rId6"/>
    <p:sldId id="27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80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5566C-2C1E-4230-B3BD-E51C81CFA8A7}" type="datetimeFigureOut">
              <a:rPr lang="tr-TR" smtClean="0"/>
              <a:t>25.12.2015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F3F22-0527-4DAE-93EC-AFA923DD539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F3F22-0527-4DAE-93EC-AFA923DD539E}" type="slidenum">
              <a:rPr lang="tr-TR" smtClean="0"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3325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7647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3958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863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6608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824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496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362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043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9201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268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5771E-8110-4264-9BEC-2FEF751C4635}" type="datetimeFigureOut">
              <a:rPr lang="tr-TR" smtClean="0"/>
              <a:pPr/>
              <a:t>25.12.2015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0EF19-C4BD-45B9-A921-D00E2F6F76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829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70C0"/>
                </a:solidFill>
              </a:rPr>
              <a:t>GRADE 8 UNIT 3 COOKING </a:t>
            </a:r>
            <a:endParaRPr lang="tr-TR" sz="5400" b="1" dirty="0">
              <a:solidFill>
                <a:srgbClr val="0070C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VOCABULARIES WITH THEIR PICTURES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086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BOIL THE WATER IN A KETTLE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previews.123rf.com/images/monstersparrow/monstersparrow1203/monstersparrow120300011/12692493-Tea-kettle-with-boiling-water-isolated-on-white-Stock-Photo-boi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49694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40098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</a:rPr>
              <a:t>PUT SOME OLIVE OIL INTO THE PAN</a:t>
            </a:r>
            <a:endParaRPr lang="tr-TR" sz="4000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s://encrypted-tbn3.gstatic.com/images?q=tbn:ANd9GcQFJkhAEhF3S3iDz4xLQRiN3pmjxRmi2CPGk1VrhVIhp_cU7AKov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136904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012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PUT THE PIZZA INTO THE OVEN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www.simplyrecipes.com/photos/pizza-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76863" cy="4680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19325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TAKE THE PAN FROM THE SHELF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www.organizinghomelife.com/wp-content/uploads/2013/10/How-to-Organize-Pots-and-Pans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632848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2746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POUR SOME MILK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s://salonihb.files.wordpress.com/2015/03/drink-mil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70485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41232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SLICE THE BREAD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www.kenblueministries.com/wp-content/uploads/2012/05/slicing-great-bread-3154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895"/>
          <a:stretch/>
        </p:blipFill>
        <p:spPr bwMode="auto">
          <a:xfrm>
            <a:off x="899592" y="1556792"/>
            <a:ext cx="7560839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721461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STIR THE SOUP SLOWLY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4.bp.blogspot.com/-47nb02784uk/UjNydrejakI/AAAAAAAACiE/jUkcxa5-YQ4/s1600/tomatobpsoup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632848" cy="4320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7152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PEEL THE APPLE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shared-meals.com/wp-content/uploads/2013/08/applepee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560840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27245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PEEL THE ORANGE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mormonmatters.org/wp-content/uploads/2009/08/orange_pee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200799" cy="4680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6196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STIR THE COFFEE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talksense.weebly.com/uploads/3/0/7/0/3070350/6651489_ori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208912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403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772400" cy="1080120"/>
          </a:xfrm>
        </p:spPr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MASH THE POTATOES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tastykitchen.com/recipes/wp-content/uploads/sites/2/2009/10/Creamy-Mashed-Potatoes1-420x27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496944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81418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ADD SOME SUGAR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www.stylepresso.com/wp-content/uploads/2015/09/Reduce-Sugar-Consumptio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704855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66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ADD SOME SALT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4" name="Resim 3" descr="Reduce salt intak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424936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14593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562"/>
          </a:xfrm>
        </p:spPr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PREPARED MEHMET DEGERLI</a:t>
            </a:r>
            <a:endParaRPr lang="tr-T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876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MASH THE POTATOES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www.eblogline.com/wp-content/uploads/2015/11/mash-the-potat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6768752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2847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CHOP THE ONION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://www.tastyretreat.com/wp-content/uploads/2010/11/Chopped-onion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568952" cy="4752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53116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0070C0"/>
                </a:solidFill>
              </a:rPr>
              <a:t>GRATE THE CARROTS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www.lanascooking.com/wp-content/uploads/2015/03/carrot-craisin-salad-grate-carro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412776"/>
            <a:ext cx="8520882" cy="522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2982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GRATE THE CUCUMBER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" name="Resim 3" descr="https://encrypted-tbn0.gstatic.com/images?q=tbn:ANd9GcRsoGs7HwmXZmcNHy0biX2D7tQnIS4PO43aXVQBg2H2Y5qcSrx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776864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97093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DICE THE MEAT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www.smartnutrition.ca/wp-content/uploads/2014/03/Fresh_mea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892479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55781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FRY THE POTATOES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4" name="İçerik Yer Tutucusu 3" descr="http://www.couponclippingcook.com/wp-content/uploads/2011/08/22-frying-french-fries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280920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88581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MIX THE CARROTS WITH YOGURT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4" descr="http://farm8.staticflickr.com/7318/10067149065_3395ea66ec_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352927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2693456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90</Words>
  <Application>Microsoft Office PowerPoint</Application>
  <PresentationFormat>Ekran Gösterisi (4:3)</PresentationFormat>
  <Paragraphs>25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GRADE 8 UNIT 3 COOKING </vt:lpstr>
      <vt:lpstr>MASH THE POTATOES</vt:lpstr>
      <vt:lpstr>MASH THE POTATOES</vt:lpstr>
      <vt:lpstr>CHOP THE ONION</vt:lpstr>
      <vt:lpstr>GRATE THE CARROTS</vt:lpstr>
      <vt:lpstr>GRATE THE CUCUMBER</vt:lpstr>
      <vt:lpstr>DICE THE MEAT</vt:lpstr>
      <vt:lpstr>FRY THE POTATOES</vt:lpstr>
      <vt:lpstr>MIX THE CARROTS WITH YOGURT</vt:lpstr>
      <vt:lpstr>BOIL THE WATER IN A KETTLE</vt:lpstr>
      <vt:lpstr>PUT SOME OLIVE OIL INTO THE PAN</vt:lpstr>
      <vt:lpstr>PUT THE PIZZA INTO THE OVEN</vt:lpstr>
      <vt:lpstr>TAKE THE PAN FROM THE SHELF</vt:lpstr>
      <vt:lpstr>POUR SOME MILK</vt:lpstr>
      <vt:lpstr>SLICE THE BREAD</vt:lpstr>
      <vt:lpstr>STIR THE SOUP SLOWLY</vt:lpstr>
      <vt:lpstr>PEEL THE APPLE</vt:lpstr>
      <vt:lpstr>PEEL THE ORANGE</vt:lpstr>
      <vt:lpstr>STIR THE COFFEE</vt:lpstr>
      <vt:lpstr>ADD SOME SUGAR</vt:lpstr>
      <vt:lpstr>ADD SOME SALT</vt:lpstr>
      <vt:lpstr>PREPARED MEHMET DEGERLI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2015-12-24T19:03:43Z</dcterms:created>
  <dcterms:modified xsi:type="dcterms:W3CDTF">2015-12-25T11:51:01Z</dcterms:modified>
  <cp:category>www.sorubak.com</cp:category>
</cp:coreProperties>
</file>