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43DC8-F2FA-4B02-A2FE-910F7CA2E684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9A19E-6122-4C17-A1C7-F2E9C5E7B06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2998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sorubak</a:t>
            </a:r>
            <a:r>
              <a:rPr lang="tr-TR" sz="1200" u="sng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9A19E-6122-4C17-A1C7-F2E9C5E7B069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011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ED2B995-0CED-4E18-8D96-A911C18CB420}" type="datetimeFigureOut">
              <a:rPr lang="tr-TR" smtClean="0"/>
              <a:pPr/>
              <a:t>09.11.2015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DEF253B7-AD35-4ADB-8490-A2A1EF5FDD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8.SINIF İNGİLİZCE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2015 MÜFREDATINA UYGUNDUR 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FUTURE TENSE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(-)NEGATİF</a:t>
            </a:r>
          </a:p>
          <a:p>
            <a:r>
              <a:rPr lang="tr-TR" dirty="0" smtClean="0"/>
              <a:t>*WİLL NOT</a:t>
            </a:r>
          </a:p>
          <a:p>
            <a:r>
              <a:rPr lang="tr-TR" dirty="0" smtClean="0"/>
              <a:t>*WON’T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ÖRNEKLER(-)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*I WON’T MEET MY FRİENDS</a:t>
            </a:r>
          </a:p>
          <a:p>
            <a:r>
              <a:rPr lang="tr-TR" dirty="0" smtClean="0"/>
              <a:t>*I WON’T SOCCER MATH AT TEND</a:t>
            </a:r>
          </a:p>
          <a:p>
            <a:r>
              <a:rPr lang="tr-TR" dirty="0" smtClean="0"/>
              <a:t>*HE  WON’T REFUSE A PARTY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FUTURE TENSE (?)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WİLL+(I,YOU,WE ,THEY,HE,SHE,IT)FİİLİN 1.HALİ İLE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ÖRNEKLER(?)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*WİLL YOU COME WİTH ME?</a:t>
            </a:r>
          </a:p>
          <a:p>
            <a:r>
              <a:rPr lang="tr-TR" dirty="0" smtClean="0"/>
              <a:t>YES,I WİLL</a:t>
            </a:r>
          </a:p>
          <a:p>
            <a:r>
              <a:rPr lang="tr-TR" dirty="0" smtClean="0"/>
              <a:t>NO,I WON’T</a:t>
            </a:r>
          </a:p>
          <a:p>
            <a:r>
              <a:rPr lang="tr-TR" dirty="0" smtClean="0"/>
              <a:t>*WİLL YOU GO OUT?</a:t>
            </a:r>
          </a:p>
          <a:p>
            <a:r>
              <a:rPr lang="tr-TR" dirty="0" smtClean="0"/>
              <a:t>*WİLL HE GO TO FOR A WALK?</a:t>
            </a:r>
          </a:p>
          <a:p>
            <a:r>
              <a:rPr lang="tr-TR" dirty="0" smtClean="0"/>
              <a:t>*WİLL YOU CHİT CHAT?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MAKKİNG SUGGESTİON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*WHY DON’T YOU/WE (DRİNK SOME COFFE)WHY DON’T WE:NİÇİN YAPMIYORUZ</a:t>
            </a:r>
          </a:p>
          <a:p>
            <a:r>
              <a:rPr lang="tr-TR" dirty="0" smtClean="0"/>
              <a:t>*SHAL WE(EAT OUT)SHAL WE:YAPALIM MI?</a:t>
            </a:r>
          </a:p>
          <a:p>
            <a:r>
              <a:rPr lang="tr-TR" dirty="0" smtClean="0"/>
              <a:t>*LET’S(DRİNK SOME MİLK)LET’S:HADİ</a:t>
            </a:r>
          </a:p>
          <a:p>
            <a:r>
              <a:rPr lang="tr-TR" dirty="0" smtClean="0"/>
              <a:t>*HOW ABOUT/WHAT ABOUT(DOİNG SHOPPİNG)HOW ABOUT:NE DERSİN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ACCEPTİNG AN İNVİTATİON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THANKS:TEŞEKKÜR</a:t>
            </a:r>
          </a:p>
          <a:p>
            <a:r>
              <a:rPr lang="tr-TR" dirty="0" smtClean="0"/>
              <a:t>SURE:TABİ Kİ!</a:t>
            </a:r>
          </a:p>
          <a:p>
            <a:r>
              <a:rPr lang="tr-TR" dirty="0" smtClean="0"/>
              <a:t>WHY NOT:NİÇİN OLMASIN</a:t>
            </a:r>
          </a:p>
          <a:p>
            <a:r>
              <a:rPr lang="tr-TR" dirty="0" smtClean="0"/>
              <a:t>CENTAİNLY MY PLEASURE:KESİNLİKLE BENİM ZEVKLERİMDEN </a:t>
            </a:r>
          </a:p>
          <a:p>
            <a:r>
              <a:rPr lang="tr-TR" dirty="0" smtClean="0"/>
              <a:t>ALL RİGHT:PEKALA</a:t>
            </a:r>
          </a:p>
          <a:p>
            <a:r>
              <a:rPr lang="tr-TR" dirty="0" smtClean="0"/>
              <a:t>VB…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REFUSİNG AN INVITATİON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 AM VERY SORRY:ÇOK ÜZGÜNÜM</a:t>
            </a:r>
          </a:p>
          <a:p>
            <a:r>
              <a:rPr lang="tr-TR" dirty="0" smtClean="0"/>
              <a:t>UNFORTUNATELY I CAN’T:NE YAZIKKİ YAPAMAM</a:t>
            </a:r>
          </a:p>
          <a:p>
            <a:r>
              <a:rPr lang="tr-TR" dirty="0" smtClean="0"/>
              <a:t>I AM SORRY I AM BUSY:ÜZGÜNÜM MEŞGULUM</a:t>
            </a:r>
          </a:p>
          <a:p>
            <a:r>
              <a:rPr lang="tr-TR" dirty="0" smtClean="0"/>
              <a:t>VB….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1.ÜNİTE KELİMELERİ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t"/>
            <a:r>
              <a:rPr lang="tr-TR" dirty="0" err="1" smtClean="0"/>
              <a:t>Friendship</a:t>
            </a:r>
            <a:r>
              <a:rPr lang="tr-TR" dirty="0" smtClean="0"/>
              <a:t>:arkadaşlık</a:t>
            </a:r>
          </a:p>
          <a:p>
            <a:pPr fontAlgn="t"/>
            <a:r>
              <a:rPr lang="tr-TR" dirty="0" err="1" smtClean="0"/>
              <a:t>Lesson</a:t>
            </a:r>
            <a:r>
              <a:rPr lang="tr-TR" dirty="0" smtClean="0"/>
              <a:t>:ders</a:t>
            </a:r>
          </a:p>
          <a:p>
            <a:pPr fontAlgn="t"/>
            <a:r>
              <a:rPr lang="tr-TR" dirty="0" err="1" smtClean="0"/>
              <a:t>Acceot</a:t>
            </a:r>
            <a:r>
              <a:rPr lang="tr-TR" dirty="0" smtClean="0"/>
              <a:t>:kabul etmek</a:t>
            </a:r>
          </a:p>
          <a:p>
            <a:pPr fontAlgn="t"/>
            <a:r>
              <a:rPr lang="tr-TR" dirty="0" err="1" smtClean="0"/>
              <a:t>Anything</a:t>
            </a:r>
            <a:r>
              <a:rPr lang="tr-TR" dirty="0" smtClean="0"/>
              <a:t>:hiçbir şey</a:t>
            </a:r>
          </a:p>
          <a:p>
            <a:pPr fontAlgn="t"/>
            <a:r>
              <a:rPr lang="tr-TR" dirty="0" err="1" smtClean="0"/>
              <a:t>Argue</a:t>
            </a:r>
            <a:r>
              <a:rPr lang="tr-TR" dirty="0" smtClean="0"/>
              <a:t>:tartışmak</a:t>
            </a:r>
          </a:p>
          <a:p>
            <a:pPr fontAlgn="t"/>
            <a:r>
              <a:rPr lang="tr-TR" dirty="0" err="1" smtClean="0"/>
              <a:t>Join</a:t>
            </a:r>
            <a:r>
              <a:rPr lang="tr-TR" dirty="0" smtClean="0"/>
              <a:t>:katılmak</a:t>
            </a:r>
          </a:p>
          <a:p>
            <a:pPr fontAlgn="t"/>
            <a:r>
              <a:rPr lang="tr-TR" dirty="0" err="1" smtClean="0"/>
              <a:t>Mind</a:t>
            </a:r>
            <a:r>
              <a:rPr lang="tr-TR" dirty="0" smtClean="0"/>
              <a:t>:akıl</a:t>
            </a:r>
          </a:p>
          <a:p>
            <a:pPr fontAlgn="t"/>
            <a:r>
              <a:rPr lang="tr-TR" dirty="0" err="1" smtClean="0"/>
              <a:t>Lie</a:t>
            </a:r>
            <a:r>
              <a:rPr lang="tr-TR" dirty="0" smtClean="0"/>
              <a:t>:yalan söylemek</a:t>
            </a:r>
          </a:p>
          <a:p>
            <a:pPr fontAlgn="t"/>
            <a:r>
              <a:rPr lang="tr-TR" dirty="0" err="1" smtClean="0"/>
              <a:t>Share</a:t>
            </a:r>
            <a:r>
              <a:rPr lang="tr-TR" dirty="0" smtClean="0"/>
              <a:t>:paylaşmak</a:t>
            </a:r>
          </a:p>
          <a:p>
            <a:pPr fontAlgn="t"/>
            <a:r>
              <a:rPr lang="tr-TR" dirty="0" err="1" smtClean="0"/>
              <a:t>Similar</a:t>
            </a:r>
            <a:r>
              <a:rPr lang="tr-TR" dirty="0" smtClean="0"/>
              <a:t>:benzer</a:t>
            </a:r>
          </a:p>
          <a:p>
            <a:pPr fontAlgn="t"/>
            <a:r>
              <a:rPr lang="tr-TR" dirty="0" err="1" smtClean="0"/>
              <a:t>Spend</a:t>
            </a:r>
            <a:r>
              <a:rPr lang="tr-TR" dirty="0" smtClean="0"/>
              <a:t>:harcamak</a:t>
            </a:r>
          </a:p>
          <a:p>
            <a:pPr fontAlgn="t"/>
            <a:r>
              <a:rPr lang="tr-TR" dirty="0" err="1" smtClean="0"/>
              <a:t>Together</a:t>
            </a:r>
            <a:r>
              <a:rPr lang="tr-TR" dirty="0" smtClean="0"/>
              <a:t>:beraber</a:t>
            </a:r>
          </a:p>
          <a:p>
            <a:pPr fontAlgn="t"/>
            <a:r>
              <a:rPr lang="tr-TR" dirty="0" err="1" smtClean="0"/>
              <a:t>Sci</a:t>
            </a:r>
            <a:r>
              <a:rPr lang="tr-TR" dirty="0" smtClean="0"/>
              <a:t>-fi:bilim kurgu </a:t>
            </a:r>
          </a:p>
          <a:p>
            <a:pPr fontAlgn="t"/>
            <a:r>
              <a:rPr lang="tr-TR" dirty="0" err="1" smtClean="0"/>
              <a:t>Excuse</a:t>
            </a:r>
            <a:r>
              <a:rPr lang="tr-TR" dirty="0" smtClean="0"/>
              <a:t>:mazeret</a:t>
            </a:r>
          </a:p>
          <a:p>
            <a:pPr fontAlgn="t"/>
            <a:r>
              <a:rPr lang="tr-TR" dirty="0" smtClean="0"/>
              <a:t>Vb… internette var:8.sınıf  </a:t>
            </a:r>
            <a:r>
              <a:rPr lang="tr-TR" dirty="0" err="1" smtClean="0"/>
              <a:t>ingilizce</a:t>
            </a:r>
            <a:r>
              <a:rPr lang="tr-TR" dirty="0" smtClean="0"/>
              <a:t> 2015 1.ünite kelimeler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2.ünite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Yakında çıkacak</a:t>
            </a:r>
          </a:p>
          <a:p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1.ÜNİTE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SİMPLE  FUTURE  TENSE</a:t>
            </a:r>
          </a:p>
          <a:p>
            <a:r>
              <a:rPr lang="tr-TR" dirty="0" smtClean="0"/>
              <a:t>(+)POZİTİF</a:t>
            </a:r>
          </a:p>
          <a:p>
            <a:r>
              <a:rPr lang="tr-TR" dirty="0" smtClean="0"/>
              <a:t>-BE GOİNG TO :ÖNCEDEN YAPILMIŞ BİR PLAN VARSA BU KULLANLIR.</a:t>
            </a:r>
          </a:p>
          <a:p>
            <a:endParaRPr lang="tr-TR" dirty="0" smtClean="0"/>
          </a:p>
          <a:p>
            <a:r>
              <a:rPr lang="tr-TR" dirty="0" smtClean="0"/>
              <a:t>I –AM</a:t>
            </a:r>
          </a:p>
          <a:p>
            <a:endParaRPr lang="tr-TR" dirty="0" smtClean="0"/>
          </a:p>
          <a:p>
            <a:r>
              <a:rPr lang="tr-TR" dirty="0" smtClean="0"/>
              <a:t>YOU-ARE</a:t>
            </a:r>
          </a:p>
          <a:p>
            <a:r>
              <a:rPr lang="tr-TR" dirty="0" smtClean="0"/>
              <a:t>WE-ARE</a:t>
            </a:r>
          </a:p>
          <a:p>
            <a:r>
              <a:rPr lang="tr-TR" dirty="0" smtClean="0"/>
              <a:t> THEY-ARE</a:t>
            </a:r>
          </a:p>
          <a:p>
            <a:endParaRPr lang="tr-TR" dirty="0" smtClean="0"/>
          </a:p>
          <a:p>
            <a:r>
              <a:rPr lang="tr-TR" dirty="0" smtClean="0"/>
              <a:t>HE-İS</a:t>
            </a:r>
          </a:p>
          <a:p>
            <a:r>
              <a:rPr lang="tr-TR" dirty="0" smtClean="0"/>
              <a:t>SHE-İS</a:t>
            </a:r>
          </a:p>
          <a:p>
            <a:r>
              <a:rPr lang="tr-TR" dirty="0" smtClean="0"/>
              <a:t>İT-İS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ÖRNEKLER(+)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*SHE İS GOİNG TO PLAY BASKETBALL</a:t>
            </a:r>
          </a:p>
          <a:p>
            <a:r>
              <a:rPr lang="tr-TR" dirty="0" smtClean="0"/>
              <a:t>*YOU ARE GOİNG TO WEAR DREES AT THE NEW YEAR</a:t>
            </a:r>
          </a:p>
          <a:p>
            <a:r>
              <a:rPr lang="tr-TR" dirty="0" smtClean="0"/>
              <a:t>*I AM GOİNG TO FLY TO ANKARA TO NİGHT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1.ÜNİTE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(-) NEGATİF </a:t>
            </a:r>
          </a:p>
          <a:p>
            <a:r>
              <a:rPr lang="tr-TR" dirty="0" smtClean="0"/>
              <a:t>I-AM NOT</a:t>
            </a:r>
          </a:p>
          <a:p>
            <a:endParaRPr lang="tr-TR" dirty="0" smtClean="0"/>
          </a:p>
          <a:p>
            <a:r>
              <a:rPr lang="tr-TR" dirty="0" smtClean="0"/>
              <a:t>YOU-AREN’T</a:t>
            </a:r>
          </a:p>
          <a:p>
            <a:r>
              <a:rPr lang="tr-TR" dirty="0" smtClean="0"/>
              <a:t>WE-AREN’T</a:t>
            </a:r>
          </a:p>
          <a:p>
            <a:r>
              <a:rPr lang="tr-TR" dirty="0" smtClean="0"/>
              <a:t>THEY-AREN’T</a:t>
            </a:r>
          </a:p>
          <a:p>
            <a:endParaRPr lang="tr-TR" dirty="0" smtClean="0"/>
          </a:p>
          <a:p>
            <a:r>
              <a:rPr lang="tr-TR" dirty="0" smtClean="0"/>
              <a:t>HE-İSN’T</a:t>
            </a:r>
          </a:p>
          <a:p>
            <a:r>
              <a:rPr lang="tr-TR" dirty="0" smtClean="0"/>
              <a:t>SHE-İSN’T</a:t>
            </a:r>
          </a:p>
          <a:p>
            <a:r>
              <a:rPr lang="tr-TR" dirty="0" smtClean="0"/>
              <a:t>İT-İSN’T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ÖRNEKLER(-)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*I AM NOT GOİNG TO DRİNK MİLK TOMORROW</a:t>
            </a:r>
          </a:p>
          <a:p>
            <a:r>
              <a:rPr lang="tr-TR" dirty="0" smtClean="0"/>
              <a:t>*YOU AREN’T GOİNG TO PLAY FOOTBALL ON THE  WEEKEND</a:t>
            </a:r>
          </a:p>
          <a:p>
            <a:r>
              <a:rPr lang="tr-TR" dirty="0" smtClean="0"/>
              <a:t>*WE İSN’T GOİNG TO PLAY COMPUTER GAMES TO NİGHT 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1.ÜNİTE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(?)SORU</a:t>
            </a:r>
          </a:p>
          <a:p>
            <a:r>
              <a:rPr lang="tr-TR" dirty="0" smtClean="0"/>
              <a:t>AM-I</a:t>
            </a:r>
          </a:p>
          <a:p>
            <a:endParaRPr lang="tr-TR" dirty="0" smtClean="0"/>
          </a:p>
          <a:p>
            <a:r>
              <a:rPr lang="tr-TR" dirty="0" smtClean="0"/>
              <a:t>ARE-YOU</a:t>
            </a:r>
          </a:p>
          <a:p>
            <a:r>
              <a:rPr lang="tr-TR" dirty="0" smtClean="0"/>
              <a:t>          WE</a:t>
            </a:r>
          </a:p>
          <a:p>
            <a:r>
              <a:rPr lang="tr-TR" dirty="0" smtClean="0"/>
              <a:t>          THEY</a:t>
            </a:r>
          </a:p>
          <a:p>
            <a:endParaRPr lang="tr-TR" dirty="0" smtClean="0"/>
          </a:p>
          <a:p>
            <a:r>
              <a:rPr lang="tr-TR" dirty="0" smtClean="0"/>
              <a:t>İS-HE</a:t>
            </a:r>
          </a:p>
          <a:p>
            <a:r>
              <a:rPr lang="tr-TR" dirty="0" smtClean="0"/>
              <a:t>     SHE</a:t>
            </a:r>
          </a:p>
          <a:p>
            <a:r>
              <a:rPr lang="tr-TR" dirty="0" smtClean="0"/>
              <a:t>     İT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ÖRNEKLER(?)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*AM I GOİNG TO PLAY FOOTBALL</a:t>
            </a:r>
          </a:p>
          <a:p>
            <a:pPr>
              <a:buNone/>
            </a:pPr>
            <a:r>
              <a:rPr lang="tr-TR" dirty="0" smtClean="0"/>
              <a:t>*ARE YOU GOİNG TO WASH THE CAR</a:t>
            </a:r>
          </a:p>
          <a:p>
            <a:pPr>
              <a:buNone/>
            </a:pPr>
            <a:r>
              <a:rPr lang="tr-TR" dirty="0" smtClean="0"/>
              <a:t>*İS HE GOİNG TO SHOPPİNG MALL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FUTURE TENSE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>*WİLL</a:t>
            </a:r>
          </a:p>
          <a:p>
            <a:r>
              <a:rPr lang="tr-TR" dirty="0" smtClean="0"/>
              <a:t>(+)POZİTİF</a:t>
            </a:r>
          </a:p>
          <a:p>
            <a:r>
              <a:rPr lang="tr-TR" dirty="0" smtClean="0"/>
              <a:t>I</a:t>
            </a:r>
          </a:p>
          <a:p>
            <a:r>
              <a:rPr lang="tr-TR" dirty="0" smtClean="0"/>
              <a:t>YOU</a:t>
            </a:r>
          </a:p>
          <a:p>
            <a:r>
              <a:rPr lang="tr-TR" dirty="0" smtClean="0"/>
              <a:t>WE</a:t>
            </a:r>
          </a:p>
          <a:p>
            <a:r>
              <a:rPr lang="tr-TR" dirty="0" smtClean="0"/>
              <a:t>THEY</a:t>
            </a:r>
          </a:p>
          <a:p>
            <a:r>
              <a:rPr lang="tr-TR" dirty="0" smtClean="0"/>
              <a:t>HE</a:t>
            </a:r>
          </a:p>
          <a:p>
            <a:r>
              <a:rPr lang="tr-TR" dirty="0" smtClean="0"/>
              <a:t>SHE</a:t>
            </a:r>
          </a:p>
          <a:p>
            <a:r>
              <a:rPr lang="tr-TR" dirty="0" smtClean="0"/>
              <a:t>İ</a:t>
            </a:r>
          </a:p>
          <a:p>
            <a:pPr>
              <a:buNone/>
            </a:pPr>
            <a:r>
              <a:rPr lang="tr-TR" dirty="0" smtClean="0"/>
              <a:t>BÜTÜN ÖZNELERDE ‘WİLL’ BİRİNCİ HALİ İLE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ÖRNEKLER(+)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*I WİLL MAKE A PLAN</a:t>
            </a:r>
          </a:p>
          <a:p>
            <a:r>
              <a:rPr lang="tr-TR" dirty="0" smtClean="0"/>
              <a:t>*I WİLL READ A BOOK</a:t>
            </a:r>
          </a:p>
          <a:p>
            <a:r>
              <a:rPr lang="tr-TR" dirty="0" smtClean="0"/>
              <a:t>*I WİLL EAT OUT</a:t>
            </a:r>
          </a:p>
          <a:p>
            <a:r>
              <a:rPr lang="tr-TR" dirty="0" smtClean="0"/>
              <a:t>GÖRDÜĞÜNÜZ GİBİ HEPSİ PLANSIZ</a:t>
            </a:r>
          </a:p>
          <a:p>
            <a:r>
              <a:rPr lang="tr-TR" dirty="0" smtClean="0"/>
              <a:t>*PLAN  YAPACAĞIM</a:t>
            </a:r>
          </a:p>
          <a:p>
            <a:r>
              <a:rPr lang="tr-TR" dirty="0" smtClean="0"/>
              <a:t>*KİTAP OKUYACAĞIM</a:t>
            </a:r>
          </a:p>
          <a:p>
            <a:r>
              <a:rPr lang="tr-TR" dirty="0" smtClean="0"/>
              <a:t>*DIŞARIDA  YEMEK YİĞECEĞİM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44</TotalTime>
  <Words>377</Words>
  <Application>Microsoft Office PowerPoint</Application>
  <PresentationFormat>Ekran Gösterisi (4:3)</PresentationFormat>
  <Paragraphs>123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Döküm</vt:lpstr>
      <vt:lpstr>8.SINIF İNGİLİZCE </vt:lpstr>
      <vt:lpstr>1.ÜNİTE</vt:lpstr>
      <vt:lpstr>ÖRNEKLER(+)</vt:lpstr>
      <vt:lpstr>1.ÜNİTE</vt:lpstr>
      <vt:lpstr>ÖRNEKLER(-)</vt:lpstr>
      <vt:lpstr>1.ÜNİTE</vt:lpstr>
      <vt:lpstr>ÖRNEKLER(?)</vt:lpstr>
      <vt:lpstr>FUTURE TENSE</vt:lpstr>
      <vt:lpstr>ÖRNEKLER(+)</vt:lpstr>
      <vt:lpstr>FUTURE TENSE</vt:lpstr>
      <vt:lpstr>ÖRNEKLER(-)</vt:lpstr>
      <vt:lpstr>FUTURE TENSE (?)</vt:lpstr>
      <vt:lpstr>ÖRNEKLER(?)</vt:lpstr>
      <vt:lpstr>MAKKİNG SUGGESTİON</vt:lpstr>
      <vt:lpstr>ACCEPTİNG AN İNVİTATİON</vt:lpstr>
      <vt:lpstr>REFUSİNG AN INVITATİON</vt:lpstr>
      <vt:lpstr>1.ÜNİTE KELİMELERİ</vt:lpstr>
      <vt:lpstr>2.ünite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2015-11-09T18:00:29Z</dcterms:created>
  <dcterms:modified xsi:type="dcterms:W3CDTF">2015-11-09T21:03:40Z</dcterms:modified>
  <cp:category>www.sorubak.com</cp:category>
</cp:coreProperties>
</file>