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>
        <p:scale>
          <a:sx n="76" d="100"/>
          <a:sy n="76" d="100"/>
        </p:scale>
        <p:origin x="-139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6361F-AE59-4C83-812F-3E0639ACE1BA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7B9B8-36EE-475E-B876-9AEF3D459A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795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7B9B8-36EE-475E-B876-9AEF3D459A46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905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1470025"/>
          </a:xfrm>
        </p:spPr>
        <p:txBody>
          <a:bodyPr/>
          <a:lstStyle/>
          <a:p>
            <a:r>
              <a:rPr lang="tr-TR" dirty="0" smtClean="0"/>
              <a:t>10.Ünite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Forces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67544" y="2708920"/>
            <a:ext cx="7848872" cy="3672408"/>
          </a:xfrm>
        </p:spPr>
        <p:txBody>
          <a:bodyPr>
            <a:normAutofit fontScale="70000" lnSpcReduction="20000"/>
          </a:bodyPr>
          <a:lstStyle/>
          <a:p>
            <a:pPr fontAlgn="base"/>
            <a:r>
              <a:rPr lang="tr-TR" dirty="0" smtClean="0"/>
              <a:t>Bu bölümde öğrendiklerinizle </a:t>
            </a:r>
            <a:r>
              <a:rPr lang="tr-TR" b="1" dirty="0" smtClean="0"/>
              <a:t>8. sınıf </a:t>
            </a:r>
            <a:r>
              <a:rPr lang="tr-TR" b="1" dirty="0" err="1" smtClean="0"/>
              <a:t>ingilizce</a:t>
            </a:r>
            <a:r>
              <a:rPr lang="tr-TR" b="1" dirty="0" smtClean="0"/>
              <a:t> 10. ünite kelimeleri ve </a:t>
            </a:r>
            <a:r>
              <a:rPr lang="tr-TR" b="1" dirty="0" err="1" smtClean="0"/>
              <a:t>anlamlarıyla</a:t>
            </a:r>
            <a:r>
              <a:rPr lang="tr-TR" dirty="0" err="1" smtClean="0"/>
              <a:t>ilgili</a:t>
            </a:r>
            <a:r>
              <a:rPr lang="tr-TR" dirty="0" smtClean="0"/>
              <a:t> herhangi bir eksiğiniz kalmayacak. 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Forces</a:t>
            </a:r>
            <a:r>
              <a:rPr lang="tr-TR" dirty="0" smtClean="0"/>
              <a:t> ünitesini daha rahat kavrayacak cümle içindeki geçen kelimeleri öğrendiğiniz için anlamakta zorluk çekmeyeceksiniz.</a:t>
            </a:r>
          </a:p>
          <a:p>
            <a:pPr fontAlgn="base"/>
            <a:r>
              <a:rPr lang="tr-TR" dirty="0" smtClean="0"/>
              <a:t>Kelimeleri daha iyi öğrenmek istiyorsanız kelimeleri 10’ar defa yazabilirsiniz. Unutmayın en güzel kelime ezberleme yöntemi kelimeyi cümle içinde görmektir. Bu yüzden bol bol kitap okumanızı tavsiye ederim.</a:t>
            </a:r>
          </a:p>
          <a:p>
            <a:pPr fontAlgn="base"/>
            <a:r>
              <a:rPr lang="tr-TR" dirty="0" smtClean="0"/>
              <a:t>Bu ünitede ağırlıklı olarak </a:t>
            </a:r>
            <a:r>
              <a:rPr lang="tr-TR" dirty="0" err="1" smtClean="0"/>
              <a:t>natural</a:t>
            </a:r>
            <a:r>
              <a:rPr lang="tr-TR" dirty="0" smtClean="0"/>
              <a:t> </a:t>
            </a:r>
            <a:r>
              <a:rPr lang="tr-TR" dirty="0" err="1" smtClean="0"/>
              <a:t>forces</a:t>
            </a:r>
            <a:r>
              <a:rPr lang="tr-TR" dirty="0" smtClean="0"/>
              <a:t> yani bilimle ilgili kelimeleri öğrenip cümle içinde kullanacağız. Aşağıdaki </a:t>
            </a:r>
            <a:r>
              <a:rPr lang="tr-TR" b="1" dirty="0" smtClean="0"/>
              <a:t>8. sınıf </a:t>
            </a:r>
            <a:r>
              <a:rPr lang="tr-TR" b="1" dirty="0" err="1" smtClean="0"/>
              <a:t>ingilizce</a:t>
            </a:r>
            <a:r>
              <a:rPr lang="tr-TR" b="1" dirty="0" smtClean="0"/>
              <a:t> 10. ünite kelimeleri ve </a:t>
            </a:r>
            <a:r>
              <a:rPr lang="tr-TR" b="1" dirty="0" err="1" smtClean="0"/>
              <a:t>türkçelerini</a:t>
            </a:r>
            <a:r>
              <a:rPr lang="tr-TR" dirty="0" smtClean="0"/>
              <a:t> mutlaka ezberlemelisiniz.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Simdi Resimler</a:t>
            </a:r>
            <a:endParaRPr lang="tr-TR" dirty="0"/>
          </a:p>
        </p:txBody>
      </p:sp>
      <p:pic>
        <p:nvPicPr>
          <p:cNvPr id="4" name="3 İçerik Yer Tutucusu" descr="images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37238"/>
            <a:ext cx="7632848" cy="5060909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Resimler-2</a:t>
            </a:r>
            <a:endParaRPr lang="tr-TR" dirty="0"/>
          </a:p>
        </p:txBody>
      </p:sp>
      <p:pic>
        <p:nvPicPr>
          <p:cNvPr id="4" name="3 İçerik Yer Tutucusu" descr="dogal_afet_24_201205190619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501318"/>
            <a:ext cx="7920880" cy="541500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Resimler-3</a:t>
            </a:r>
            <a:endParaRPr lang="tr-TR" dirty="0"/>
          </a:p>
        </p:txBody>
      </p:sp>
      <p:pic>
        <p:nvPicPr>
          <p:cNvPr id="4" name="3 İçerik Yer Tutucusu" descr="e3a77298-9020-400f-898e-c8b3c8bb0d4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2053430"/>
            <a:ext cx="8964488" cy="4543921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Resimler-4</a:t>
            </a:r>
            <a:endParaRPr lang="tr-TR" dirty="0"/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772816"/>
            <a:ext cx="7416823" cy="4608511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Resimler-5</a:t>
            </a:r>
            <a:endParaRPr lang="tr-TR" dirty="0"/>
          </a:p>
        </p:txBody>
      </p:sp>
      <p:pic>
        <p:nvPicPr>
          <p:cNvPr id="4" name="3 İçerik Yer Tutucusu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8064896" cy="475252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Resimler-6</a:t>
            </a:r>
            <a:endParaRPr lang="tr-TR" dirty="0"/>
          </a:p>
        </p:txBody>
      </p:sp>
      <p:pic>
        <p:nvPicPr>
          <p:cNvPr id="4" name="3 İçerik Yer Tutucusu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8748464" cy="4464496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Resimler-7</a:t>
            </a:r>
            <a:endParaRPr lang="tr-TR" dirty="0"/>
          </a:p>
        </p:txBody>
      </p:sp>
      <p:pic>
        <p:nvPicPr>
          <p:cNvPr id="4" name="3 İçerik Yer Tutucusu" descr="images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7848871" cy="4896544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Resimler-8</a:t>
            </a:r>
            <a:endParaRPr lang="tr-TR" dirty="0"/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844824"/>
            <a:ext cx="8064896" cy="4752527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Resimler-9</a:t>
            </a:r>
            <a:endParaRPr lang="tr-TR" dirty="0"/>
          </a:p>
        </p:txBody>
      </p:sp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772816"/>
            <a:ext cx="9098332" cy="4752528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Resimler-10</a:t>
            </a:r>
            <a:endParaRPr lang="tr-TR" dirty="0"/>
          </a:p>
        </p:txBody>
      </p:sp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72816"/>
            <a:ext cx="9144000" cy="508518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err="1" smtClean="0"/>
              <a:t>aftershock</a:t>
            </a:r>
            <a:r>
              <a:rPr lang="tr-TR" dirty="0" smtClean="0"/>
              <a:t>=artçı şok</a:t>
            </a:r>
          </a:p>
          <a:p>
            <a:r>
              <a:rPr lang="tr-TR" dirty="0" err="1" smtClean="0"/>
              <a:t>air</a:t>
            </a:r>
            <a:r>
              <a:rPr lang="tr-TR" dirty="0" smtClean="0"/>
              <a:t> </a:t>
            </a:r>
            <a:r>
              <a:rPr lang="tr-TR" dirty="0" err="1" smtClean="0"/>
              <a:t>conditioner</a:t>
            </a:r>
            <a:r>
              <a:rPr lang="tr-TR" dirty="0" smtClean="0"/>
              <a:t>=klima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err="1" smtClean="0"/>
              <a:t>authority</a:t>
            </a:r>
            <a:r>
              <a:rPr lang="tr-TR" dirty="0" smtClean="0"/>
              <a:t>=yetki</a:t>
            </a:r>
          </a:p>
          <a:p>
            <a:r>
              <a:rPr lang="tr-TR" dirty="0" err="1" smtClean="0"/>
              <a:t>Avalanche</a:t>
            </a:r>
            <a:r>
              <a:rPr lang="tr-TR" dirty="0" smtClean="0"/>
              <a:t>= çığ</a:t>
            </a:r>
          </a:p>
          <a:p>
            <a:r>
              <a:rPr lang="tr-TR" dirty="0" err="1" smtClean="0"/>
              <a:t>cause</a:t>
            </a:r>
            <a:r>
              <a:rPr lang="tr-TR" dirty="0" smtClean="0"/>
              <a:t> =sebep olmak</a:t>
            </a:r>
          </a:p>
          <a:p>
            <a:r>
              <a:rPr lang="tr-TR" dirty="0" err="1" smtClean="0"/>
              <a:t>crawl</a:t>
            </a:r>
            <a:r>
              <a:rPr lang="tr-TR" dirty="0" smtClean="0"/>
              <a:t>=emeklemek, yavaş ilerlemek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damage</a:t>
            </a:r>
            <a:r>
              <a:rPr lang="tr-TR" dirty="0" smtClean="0"/>
              <a:t>=zarar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debris</a:t>
            </a:r>
            <a:r>
              <a:rPr lang="tr-TR" dirty="0" smtClean="0"/>
              <a:t>=enkaz, döküntü</a:t>
            </a:r>
          </a:p>
          <a:p>
            <a:r>
              <a:rPr lang="tr-TR" dirty="0" err="1" smtClean="0"/>
              <a:t>desert</a:t>
            </a:r>
            <a:r>
              <a:rPr lang="tr-TR" dirty="0" smtClean="0"/>
              <a:t>=çöl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Resimler-11</a:t>
            </a:r>
            <a:endParaRPr lang="tr-TR" dirty="0"/>
          </a:p>
        </p:txBody>
      </p:sp>
      <p:pic>
        <p:nvPicPr>
          <p:cNvPr id="4" name="3 İçerik Yer Tutucusu" descr="sel-baskin-afet-sigort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5553" y="2060848"/>
            <a:ext cx="8586927" cy="460851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Disaster</a:t>
            </a:r>
            <a:r>
              <a:rPr lang="tr-TR" dirty="0" smtClean="0"/>
              <a:t>=afet, yıkım</a:t>
            </a:r>
          </a:p>
          <a:p>
            <a:r>
              <a:rPr lang="tr-TR" dirty="0" err="1" smtClean="0"/>
              <a:t>drought</a:t>
            </a:r>
            <a:r>
              <a:rPr lang="tr-TR" dirty="0" smtClean="0"/>
              <a:t>=kuraklık</a:t>
            </a:r>
          </a:p>
          <a:p>
            <a:r>
              <a:rPr lang="tr-TR" dirty="0" err="1" smtClean="0"/>
              <a:t>Earth</a:t>
            </a:r>
            <a:r>
              <a:rPr lang="tr-TR" dirty="0" smtClean="0"/>
              <a:t>=Dünya</a:t>
            </a:r>
          </a:p>
          <a:p>
            <a:r>
              <a:rPr lang="tr-TR" dirty="0" err="1" smtClean="0"/>
              <a:t>earthquake</a:t>
            </a:r>
            <a:r>
              <a:rPr lang="tr-TR" dirty="0" smtClean="0"/>
              <a:t>=deprem</a:t>
            </a:r>
          </a:p>
          <a:p>
            <a:r>
              <a:rPr lang="tr-TR" dirty="0" err="1" smtClean="0"/>
              <a:t>eco</a:t>
            </a:r>
            <a:r>
              <a:rPr lang="tr-TR" dirty="0" smtClean="0"/>
              <a:t>-</a:t>
            </a:r>
            <a:r>
              <a:rPr lang="tr-TR" dirty="0" err="1" smtClean="0"/>
              <a:t>conscious</a:t>
            </a:r>
            <a:r>
              <a:rPr lang="tr-TR" dirty="0" smtClean="0"/>
              <a:t>=çevre bilinci</a:t>
            </a:r>
          </a:p>
          <a:p>
            <a:r>
              <a:rPr lang="tr-TR" dirty="0" err="1" smtClean="0"/>
              <a:t>eco</a:t>
            </a:r>
            <a:r>
              <a:rPr lang="tr-TR" dirty="0" smtClean="0"/>
              <a:t>-</a:t>
            </a:r>
            <a:r>
              <a:rPr lang="tr-TR" dirty="0" err="1" smtClean="0"/>
              <a:t>friendly</a:t>
            </a:r>
            <a:r>
              <a:rPr lang="tr-TR" dirty="0" smtClean="0"/>
              <a:t>=çevre dostu</a:t>
            </a:r>
          </a:p>
          <a:p>
            <a:r>
              <a:rPr lang="tr-TR" dirty="0" err="1" smtClean="0"/>
              <a:t>electric</a:t>
            </a:r>
            <a:r>
              <a:rPr lang="tr-TR" dirty="0" smtClean="0"/>
              <a:t> </a:t>
            </a:r>
            <a:r>
              <a:rPr lang="tr-TR" dirty="0" err="1" smtClean="0"/>
              <a:t>wire</a:t>
            </a:r>
            <a:r>
              <a:rPr lang="tr-TR" dirty="0" smtClean="0"/>
              <a:t>=elektrik kablosu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elevator</a:t>
            </a:r>
            <a:r>
              <a:rPr lang="tr-TR" dirty="0" smtClean="0"/>
              <a:t>=asansör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Kelimeler-3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err="1" smtClean="0"/>
              <a:t>extremely</a:t>
            </a:r>
            <a:r>
              <a:rPr lang="tr-TR" dirty="0" smtClean="0"/>
              <a:t>=son derece</a:t>
            </a:r>
          </a:p>
          <a:p>
            <a:r>
              <a:rPr lang="tr-TR" dirty="0" err="1" smtClean="0"/>
              <a:t>flood</a:t>
            </a:r>
            <a:r>
              <a:rPr lang="tr-TR" dirty="0" smtClean="0"/>
              <a:t>=sel, taşkın</a:t>
            </a:r>
          </a:p>
          <a:p>
            <a:r>
              <a:rPr lang="tr-TR" dirty="0" err="1" smtClean="0"/>
              <a:t>forest</a:t>
            </a:r>
            <a:r>
              <a:rPr lang="tr-TR" dirty="0" smtClean="0"/>
              <a:t>=orman</a:t>
            </a:r>
          </a:p>
          <a:p>
            <a:r>
              <a:rPr lang="tr-TR" dirty="0" err="1" smtClean="0"/>
              <a:t>frighten</a:t>
            </a:r>
            <a:r>
              <a:rPr lang="tr-TR" dirty="0" smtClean="0"/>
              <a:t>=korkunç</a:t>
            </a:r>
          </a:p>
          <a:p>
            <a:r>
              <a:rPr lang="tr-TR" dirty="0" err="1" smtClean="0"/>
              <a:t>homeless</a:t>
            </a:r>
            <a:r>
              <a:rPr lang="tr-TR" dirty="0" smtClean="0"/>
              <a:t>=evsiz</a:t>
            </a:r>
          </a:p>
          <a:p>
            <a:r>
              <a:rPr lang="tr-TR" dirty="0" err="1" smtClean="0"/>
              <a:t>hurricane</a:t>
            </a:r>
            <a:r>
              <a:rPr lang="tr-TR" dirty="0" smtClean="0"/>
              <a:t>=kasırga</a:t>
            </a:r>
          </a:p>
          <a:p>
            <a:r>
              <a:rPr lang="tr-TR" dirty="0" err="1" smtClean="0"/>
              <a:t>İnjured</a:t>
            </a:r>
            <a:r>
              <a:rPr lang="tr-TR" dirty="0" smtClean="0"/>
              <a:t>=yaralı</a:t>
            </a:r>
          </a:p>
          <a:p>
            <a:r>
              <a:rPr lang="tr-TR" dirty="0" err="1" smtClean="0"/>
              <a:t>Knowledge</a:t>
            </a:r>
            <a:r>
              <a:rPr lang="tr-TR" dirty="0" smtClean="0"/>
              <a:t>=bilgi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smtClean="0"/>
              <a:t> </a:t>
            </a:r>
            <a:r>
              <a:rPr lang="tr-TR" dirty="0" err="1" smtClean="0"/>
              <a:t>landslide</a:t>
            </a:r>
            <a:r>
              <a:rPr lang="tr-TR" dirty="0" smtClean="0"/>
              <a:t>=heyelan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local</a:t>
            </a:r>
            <a:r>
              <a:rPr lang="tr-TR" dirty="0" smtClean="0"/>
              <a:t>=yerel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magnitude</a:t>
            </a:r>
            <a:r>
              <a:rPr lang="tr-TR" dirty="0" smtClean="0"/>
              <a:t>=kadir, büyüklük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noise</a:t>
            </a:r>
            <a:r>
              <a:rPr lang="tr-TR" dirty="0" smtClean="0"/>
              <a:t>=gürültü yapmak </a:t>
            </a:r>
          </a:p>
          <a:p>
            <a:r>
              <a:rPr lang="tr-TR" dirty="0" err="1" smtClean="0"/>
              <a:t>make</a:t>
            </a:r>
            <a:r>
              <a:rPr lang="tr-TR" dirty="0" smtClean="0"/>
              <a:t> </a:t>
            </a:r>
            <a:r>
              <a:rPr lang="tr-TR" dirty="0" err="1" smtClean="0"/>
              <a:t>suggestion</a:t>
            </a:r>
            <a:r>
              <a:rPr lang="tr-TR" dirty="0" smtClean="0"/>
              <a:t>=öneride bulunmak </a:t>
            </a:r>
          </a:p>
          <a:p>
            <a:r>
              <a:rPr lang="tr-TR" dirty="0" err="1" smtClean="0"/>
              <a:t>Mass</a:t>
            </a:r>
            <a:r>
              <a:rPr lang="tr-TR" dirty="0" smtClean="0"/>
              <a:t>=kitle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massive</a:t>
            </a:r>
            <a:r>
              <a:rPr lang="tr-TR" dirty="0" smtClean="0"/>
              <a:t>=masif metal maden, metal</a:t>
            </a:r>
          </a:p>
          <a:p>
            <a:r>
              <a:rPr lang="tr-TR" dirty="0" smtClean="0"/>
              <a:t> meteor=meteor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movement</a:t>
            </a:r>
            <a:r>
              <a:rPr lang="tr-TR" dirty="0" smtClean="0"/>
              <a:t>=hareket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occur</a:t>
            </a:r>
            <a:r>
              <a:rPr lang="tr-TR" dirty="0" smtClean="0"/>
              <a:t>=meydana gelmek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err="1" smtClean="0"/>
              <a:t>Overflow</a:t>
            </a:r>
            <a:r>
              <a:rPr lang="tr-TR" dirty="0" smtClean="0"/>
              <a:t>=taşma </a:t>
            </a:r>
          </a:p>
          <a:p>
            <a:r>
              <a:rPr lang="tr-TR" dirty="0" err="1" smtClean="0"/>
              <a:t>Plastic</a:t>
            </a:r>
            <a:r>
              <a:rPr lang="tr-TR" dirty="0" smtClean="0"/>
              <a:t>=plastik </a:t>
            </a:r>
          </a:p>
          <a:p>
            <a:r>
              <a:rPr lang="tr-TR" dirty="0" err="1" smtClean="0"/>
              <a:t>Pollution</a:t>
            </a:r>
            <a:r>
              <a:rPr lang="tr-TR" dirty="0" smtClean="0"/>
              <a:t>=kirlilik </a:t>
            </a:r>
          </a:p>
          <a:p>
            <a:r>
              <a:rPr lang="tr-TR" dirty="0" err="1" smtClean="0"/>
              <a:t>Precious</a:t>
            </a:r>
            <a:r>
              <a:rPr lang="tr-TR" dirty="0" smtClean="0"/>
              <a:t>=değerli, kıymetli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priority</a:t>
            </a:r>
            <a:r>
              <a:rPr lang="tr-TR" dirty="0" smtClean="0"/>
              <a:t>=öncelik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public</a:t>
            </a:r>
            <a:r>
              <a:rPr lang="tr-TR" dirty="0" smtClean="0"/>
              <a:t> </a:t>
            </a:r>
            <a:r>
              <a:rPr lang="tr-TR" dirty="0" err="1" smtClean="0"/>
              <a:t>transportation</a:t>
            </a:r>
            <a:r>
              <a:rPr lang="tr-TR" dirty="0" smtClean="0"/>
              <a:t>=toplu taşıma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recycle</a:t>
            </a:r>
            <a:r>
              <a:rPr lang="tr-TR" dirty="0" smtClean="0"/>
              <a:t>=geri dönüşüm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reduce</a:t>
            </a:r>
            <a:r>
              <a:rPr lang="tr-TR" dirty="0" smtClean="0"/>
              <a:t>=azaltmak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remain</a:t>
            </a:r>
            <a:r>
              <a:rPr lang="tr-TR" dirty="0" smtClean="0"/>
              <a:t>=kalmak, sürdürmek </a:t>
            </a:r>
          </a:p>
          <a:p>
            <a:r>
              <a:rPr lang="tr-TR" dirty="0" err="1" smtClean="0"/>
              <a:t>Rescue</a:t>
            </a:r>
            <a:r>
              <a:rPr lang="tr-TR" dirty="0" smtClean="0"/>
              <a:t>=kurtarmak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result</a:t>
            </a:r>
            <a:r>
              <a:rPr lang="tr-TR" dirty="0" smtClean="0"/>
              <a:t>=sonuç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 smtClean="0"/>
              <a:t>Reuse</a:t>
            </a:r>
            <a:r>
              <a:rPr lang="tr-TR" dirty="0" smtClean="0"/>
              <a:t>=yeniden </a:t>
            </a:r>
          </a:p>
          <a:p>
            <a:r>
              <a:rPr lang="tr-TR" dirty="0" smtClean="0"/>
              <a:t>Richter=</a:t>
            </a:r>
            <a:r>
              <a:rPr lang="tr-TR" dirty="0" err="1" smtClean="0"/>
              <a:t>scale</a:t>
            </a:r>
            <a:r>
              <a:rPr lang="tr-TR" dirty="0" smtClean="0"/>
              <a:t> </a:t>
            </a:r>
            <a:r>
              <a:rPr lang="tr-TR" dirty="0" err="1" smtClean="0"/>
              <a:t>richter</a:t>
            </a:r>
            <a:r>
              <a:rPr lang="tr-TR" dirty="0" smtClean="0"/>
              <a:t> ölçeği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safe</a:t>
            </a:r>
            <a:r>
              <a:rPr lang="tr-TR" dirty="0" smtClean="0"/>
              <a:t>-</a:t>
            </a:r>
            <a:r>
              <a:rPr lang="tr-TR" dirty="0" err="1" smtClean="0"/>
              <a:t>room</a:t>
            </a:r>
            <a:r>
              <a:rPr lang="tr-TR" dirty="0" smtClean="0"/>
              <a:t>=güvenli oda </a:t>
            </a:r>
          </a:p>
          <a:p>
            <a:r>
              <a:rPr lang="tr-TR" dirty="0" err="1" smtClean="0"/>
              <a:t>Save</a:t>
            </a:r>
            <a:r>
              <a:rPr lang="tr-TR" dirty="0" smtClean="0"/>
              <a:t>=kurtarmak, korumak </a:t>
            </a:r>
          </a:p>
          <a:p>
            <a:r>
              <a:rPr lang="tr-TR" dirty="0" err="1" smtClean="0"/>
              <a:t>Separate</a:t>
            </a:r>
            <a:r>
              <a:rPr lang="tr-TR" dirty="0" smtClean="0"/>
              <a:t>=ayrı </a:t>
            </a:r>
          </a:p>
          <a:p>
            <a:r>
              <a:rPr lang="tr-TR" dirty="0" err="1" smtClean="0"/>
              <a:t>Shake</a:t>
            </a:r>
            <a:r>
              <a:rPr lang="tr-TR" dirty="0" smtClean="0"/>
              <a:t>=sallamak</a:t>
            </a:r>
          </a:p>
          <a:p>
            <a:r>
              <a:rPr lang="tr-TR" dirty="0" smtClean="0"/>
              <a:t>soda can=soda kutusu </a:t>
            </a:r>
          </a:p>
          <a:p>
            <a:r>
              <a:rPr lang="tr-TR" dirty="0" err="1" smtClean="0"/>
              <a:t>Speed</a:t>
            </a:r>
            <a:r>
              <a:rPr lang="tr-TR" dirty="0" smtClean="0"/>
              <a:t>=hız </a:t>
            </a:r>
          </a:p>
          <a:p>
            <a:r>
              <a:rPr lang="tr-TR" dirty="0" err="1" smtClean="0"/>
              <a:t>Spin</a:t>
            </a:r>
            <a:r>
              <a:rPr lang="tr-TR" dirty="0" smtClean="0"/>
              <a:t>=dönme </a:t>
            </a:r>
          </a:p>
          <a:p>
            <a:r>
              <a:rPr lang="tr-TR" dirty="0" err="1" smtClean="0"/>
              <a:t>sprinkler</a:t>
            </a:r>
            <a:r>
              <a:rPr lang="tr-TR" dirty="0" smtClean="0"/>
              <a:t> </a:t>
            </a:r>
            <a:r>
              <a:rPr lang="tr-TR" dirty="0" err="1" smtClean="0"/>
              <a:t>system</a:t>
            </a:r>
            <a:r>
              <a:rPr lang="tr-TR" dirty="0" smtClean="0"/>
              <a:t>=yağmurlama sistemi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 </a:t>
            </a:r>
            <a:r>
              <a:rPr lang="tr-TR" dirty="0" err="1" smtClean="0"/>
              <a:t>stay</a:t>
            </a:r>
            <a:r>
              <a:rPr lang="tr-TR" dirty="0" smtClean="0"/>
              <a:t> </a:t>
            </a:r>
            <a:r>
              <a:rPr lang="tr-TR" dirty="0" err="1" smtClean="0"/>
              <a:t>away</a:t>
            </a:r>
            <a:r>
              <a:rPr lang="tr-TR" dirty="0" smtClean="0"/>
              <a:t>=uzak dur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strike</a:t>
            </a:r>
            <a:r>
              <a:rPr lang="tr-TR" dirty="0" smtClean="0"/>
              <a:t>=grev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sturdy</a:t>
            </a:r>
            <a:r>
              <a:rPr lang="tr-TR" dirty="0" smtClean="0"/>
              <a:t>=sağlam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suburb</a:t>
            </a:r>
            <a:r>
              <a:rPr lang="tr-TR" dirty="0" smtClean="0"/>
              <a:t>=banliyö, varoş, kenar mahalle </a:t>
            </a:r>
          </a:p>
          <a:p>
            <a:r>
              <a:rPr lang="tr-TR" dirty="0" err="1" smtClean="0"/>
              <a:t>Support</a:t>
            </a:r>
            <a:r>
              <a:rPr lang="tr-TR" dirty="0" smtClean="0"/>
              <a:t>=desteklemek</a:t>
            </a:r>
          </a:p>
          <a:p>
            <a:r>
              <a:rPr lang="tr-TR" dirty="0" err="1" smtClean="0"/>
              <a:t>surface</a:t>
            </a:r>
            <a:r>
              <a:rPr lang="tr-TR" dirty="0" smtClean="0"/>
              <a:t>=yüzey </a:t>
            </a:r>
          </a:p>
          <a:p>
            <a:r>
              <a:rPr lang="tr-TR" dirty="0" err="1" smtClean="0"/>
              <a:t>take</a:t>
            </a:r>
            <a:r>
              <a:rPr lang="tr-TR" dirty="0" smtClean="0"/>
              <a:t> </a:t>
            </a:r>
            <a:r>
              <a:rPr lang="tr-TR" dirty="0" err="1" smtClean="0"/>
              <a:t>place</a:t>
            </a:r>
            <a:r>
              <a:rPr lang="tr-TR" dirty="0" smtClean="0"/>
              <a:t>=gerçekleşmek</a:t>
            </a:r>
          </a:p>
          <a:p>
            <a:r>
              <a:rPr lang="tr-TR" dirty="0" smtClean="0"/>
              <a:t>Tornado=kasırga</a:t>
            </a:r>
          </a:p>
          <a:p>
            <a:r>
              <a:rPr lang="tr-TR" dirty="0" err="1" smtClean="0"/>
              <a:t>Trapped</a:t>
            </a:r>
            <a:r>
              <a:rPr lang="tr-TR" dirty="0" smtClean="0"/>
              <a:t>=tuzağa düşmek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Kelimeler-8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781128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 </a:t>
            </a:r>
            <a:r>
              <a:rPr lang="tr-TR" dirty="0" err="1" smtClean="0"/>
              <a:t>travel</a:t>
            </a:r>
            <a:r>
              <a:rPr lang="tr-TR" dirty="0" smtClean="0"/>
              <a:t>=seyahat etmek </a:t>
            </a:r>
          </a:p>
          <a:p>
            <a:r>
              <a:rPr lang="tr-TR" dirty="0" err="1" smtClean="0"/>
              <a:t>Tsunami</a:t>
            </a:r>
            <a:r>
              <a:rPr lang="tr-TR" dirty="0" smtClean="0"/>
              <a:t>=</a:t>
            </a:r>
            <a:r>
              <a:rPr lang="tr-TR" dirty="0" err="1" smtClean="0"/>
              <a:t>tsunami</a:t>
            </a:r>
            <a:endParaRPr lang="tr-TR" dirty="0" smtClean="0"/>
          </a:p>
          <a:p>
            <a:r>
              <a:rPr lang="tr-TR" dirty="0" smtClean="0"/>
              <a:t> </a:t>
            </a:r>
            <a:r>
              <a:rPr lang="tr-TR" dirty="0" err="1" smtClean="0"/>
              <a:t>turn</a:t>
            </a:r>
            <a:r>
              <a:rPr lang="tr-TR" dirty="0" smtClean="0"/>
              <a:t> </a:t>
            </a:r>
            <a:r>
              <a:rPr lang="tr-TR" dirty="0" err="1" smtClean="0"/>
              <a:t>off</a:t>
            </a:r>
            <a:r>
              <a:rPr lang="tr-TR" dirty="0" smtClean="0"/>
              <a:t>=kapamak </a:t>
            </a:r>
          </a:p>
          <a:p>
            <a:r>
              <a:rPr lang="tr-TR" dirty="0" err="1" smtClean="0"/>
              <a:t>Unplug</a:t>
            </a:r>
            <a:r>
              <a:rPr lang="tr-TR" dirty="0" smtClean="0"/>
              <a:t>=fişini çekmek </a:t>
            </a:r>
          </a:p>
          <a:p>
            <a:r>
              <a:rPr lang="tr-TR" dirty="0" err="1" smtClean="0"/>
              <a:t>upside</a:t>
            </a:r>
            <a:r>
              <a:rPr lang="tr-TR" dirty="0" smtClean="0"/>
              <a:t>-</a:t>
            </a:r>
            <a:r>
              <a:rPr lang="tr-TR" dirty="0" err="1" smtClean="0"/>
              <a:t>down</a:t>
            </a:r>
            <a:r>
              <a:rPr lang="tr-TR" dirty="0" smtClean="0"/>
              <a:t>=ters </a:t>
            </a:r>
          </a:p>
          <a:p>
            <a:r>
              <a:rPr lang="tr-TR" dirty="0" err="1" smtClean="0"/>
              <a:t>Violent</a:t>
            </a:r>
            <a:r>
              <a:rPr lang="tr-TR" dirty="0" smtClean="0"/>
              <a:t>=şiddetli, sert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volcanic</a:t>
            </a:r>
            <a:r>
              <a:rPr lang="tr-TR" dirty="0" smtClean="0"/>
              <a:t> </a:t>
            </a:r>
            <a:r>
              <a:rPr lang="tr-TR" dirty="0" err="1" smtClean="0"/>
              <a:t>eruption</a:t>
            </a:r>
            <a:r>
              <a:rPr lang="tr-TR" dirty="0" smtClean="0"/>
              <a:t>=volkanik püskürme </a:t>
            </a:r>
          </a:p>
          <a:p>
            <a:r>
              <a:rPr lang="tr-TR" dirty="0" err="1" smtClean="0"/>
              <a:t>Waste</a:t>
            </a:r>
            <a:r>
              <a:rPr lang="tr-TR" dirty="0" smtClean="0"/>
              <a:t>=atık </a:t>
            </a:r>
          </a:p>
          <a:p>
            <a:r>
              <a:rPr lang="tr-TR" dirty="0" err="1" smtClean="0"/>
              <a:t>water</a:t>
            </a:r>
            <a:r>
              <a:rPr lang="tr-TR" dirty="0" smtClean="0"/>
              <a:t> </a:t>
            </a:r>
            <a:r>
              <a:rPr lang="tr-TR" dirty="0" err="1" smtClean="0"/>
              <a:t>shortage</a:t>
            </a:r>
            <a:r>
              <a:rPr lang="tr-TR" dirty="0" smtClean="0"/>
              <a:t>=su kıtlığı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wave</a:t>
            </a:r>
            <a:r>
              <a:rPr lang="tr-TR" dirty="0" smtClean="0"/>
              <a:t>=dalga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wind</a:t>
            </a:r>
            <a:r>
              <a:rPr lang="tr-TR" dirty="0" smtClean="0"/>
              <a:t>=rüzgar</a:t>
            </a:r>
          </a:p>
          <a:p>
            <a:r>
              <a:rPr lang="tr-TR" dirty="0" smtClean="0"/>
              <a:t> </a:t>
            </a:r>
            <a:r>
              <a:rPr lang="tr-TR" dirty="0" err="1" smtClean="0"/>
              <a:t>slope</a:t>
            </a:r>
            <a:r>
              <a:rPr lang="tr-TR" dirty="0" smtClean="0"/>
              <a:t>=yamaç, yokuş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62</Words>
  <PresentationFormat>Ekran Gösterisi (4:3)</PresentationFormat>
  <Paragraphs>102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10.Ünite Natural Forces </vt:lpstr>
      <vt:lpstr>Kelimeler</vt:lpstr>
      <vt:lpstr>Kelimeler-2</vt:lpstr>
      <vt:lpstr>Kelimeler-3</vt:lpstr>
      <vt:lpstr>Kelimeler-4</vt:lpstr>
      <vt:lpstr>Kelimeler-5</vt:lpstr>
      <vt:lpstr>Kelimeler-6</vt:lpstr>
      <vt:lpstr>Kelimeler-7</vt:lpstr>
      <vt:lpstr>Kelimeler-8</vt:lpstr>
      <vt:lpstr>Simdi Resimler</vt:lpstr>
      <vt:lpstr>Resimler-2</vt:lpstr>
      <vt:lpstr>Resimler-3</vt:lpstr>
      <vt:lpstr>Resimler-4</vt:lpstr>
      <vt:lpstr>Resimler-5</vt:lpstr>
      <vt:lpstr>Resimler-6</vt:lpstr>
      <vt:lpstr>Resimler-7</vt:lpstr>
      <vt:lpstr>Resimler-8</vt:lpstr>
      <vt:lpstr>Resimler-9</vt:lpstr>
      <vt:lpstr>Resimler-10</vt:lpstr>
      <vt:lpstr>Resimler-11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2016-05-29T09:40:08Z</dcterms:created>
  <dcterms:modified xsi:type="dcterms:W3CDTF">2016-05-30T13:39:16Z</dcterms:modified>
  <cp:category>www.sorubak.com</cp:category>
</cp:coreProperties>
</file>