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320E2-6C31-454E-B299-5F422AD86C1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BB328B-4E95-4910-A974-CB9CAB10000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6864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B328B-4E95-4910-A974-CB9CAB100003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60068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Sosyal Bilgiler 3.ÜNİTE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24899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Anadolu </a:t>
            </a:r>
            <a:r>
              <a:rPr lang="tr-TR" dirty="0" err="1" smtClean="0"/>
              <a:t>daki</a:t>
            </a:r>
            <a:r>
              <a:rPr lang="tr-TR" dirty="0" smtClean="0"/>
              <a:t> ilk akınlar 4.yy hunlar ve 6.yy </a:t>
            </a:r>
            <a:r>
              <a:rPr lang="tr-TR" dirty="0" err="1" smtClean="0"/>
              <a:t>sibirler</a:t>
            </a:r>
            <a:r>
              <a:rPr lang="tr-TR" dirty="0" smtClean="0"/>
              <a:t> tarafından yapılmıştır. 	Ancak bu 2 </a:t>
            </a:r>
            <a:r>
              <a:rPr lang="tr-TR" dirty="0" err="1" smtClean="0"/>
              <a:t>türk</a:t>
            </a:r>
            <a:r>
              <a:rPr lang="tr-TR" dirty="0" smtClean="0"/>
              <a:t> boyunun amacı Anadolu ya yerleşmek değildir. Anadolu </a:t>
            </a:r>
            <a:r>
              <a:rPr lang="tr-TR" dirty="0" err="1" smtClean="0"/>
              <a:t>yu</a:t>
            </a:r>
            <a:r>
              <a:rPr lang="tr-TR" dirty="0" smtClean="0"/>
              <a:t> tanımaktır.</a:t>
            </a:r>
          </a:p>
          <a:p>
            <a:r>
              <a:rPr lang="tr-TR" dirty="0" smtClean="0"/>
              <a:t>Anadolu </a:t>
            </a:r>
            <a:r>
              <a:rPr lang="tr-TR" dirty="0" err="1" smtClean="0"/>
              <a:t>yu</a:t>
            </a:r>
            <a:r>
              <a:rPr lang="tr-TR" dirty="0" smtClean="0"/>
              <a:t> yurt edinmek amacıyla gelen ilk Türkler </a:t>
            </a:r>
            <a:r>
              <a:rPr lang="tr-TR" dirty="0" err="1" smtClean="0"/>
              <a:t>Oğuzlar’dır</a:t>
            </a:r>
            <a:r>
              <a:rPr lang="tr-TR" dirty="0" smtClean="0"/>
              <a:t>.</a:t>
            </a:r>
          </a:p>
          <a:p>
            <a:r>
              <a:rPr lang="tr-TR" dirty="0" smtClean="0"/>
              <a:t>ÖRNEK</a:t>
            </a:r>
          </a:p>
          <a:p>
            <a:r>
              <a:rPr lang="tr-TR" dirty="0" smtClean="0"/>
              <a:t>Anadolu ya ilk Türk akınları aşağıdakilerden hangisi zamanında </a:t>
            </a:r>
            <a:r>
              <a:rPr lang="tr-TR" dirty="0" err="1" smtClean="0"/>
              <a:t>olmuşur</a:t>
            </a:r>
            <a:r>
              <a:rPr lang="tr-TR" dirty="0" smtClean="0"/>
              <a:t>? (SBS)</a:t>
            </a:r>
          </a:p>
          <a:p>
            <a:r>
              <a:rPr lang="tr-TR" dirty="0" smtClean="0"/>
              <a:t>Hunlar</a:t>
            </a:r>
          </a:p>
          <a:p>
            <a:r>
              <a:rPr lang="tr-TR" dirty="0" err="1" smtClean="0"/>
              <a:t>Sibirler</a:t>
            </a:r>
            <a:endParaRPr lang="tr-TR" dirty="0" smtClean="0"/>
          </a:p>
          <a:p>
            <a:r>
              <a:rPr lang="tr-TR" dirty="0" err="1" smtClean="0"/>
              <a:t>B.Selçuklu</a:t>
            </a:r>
            <a:r>
              <a:rPr lang="tr-TR" dirty="0" smtClean="0"/>
              <a:t> Devleti</a:t>
            </a:r>
          </a:p>
          <a:p>
            <a:r>
              <a:rPr lang="tr-TR" dirty="0" err="1" smtClean="0"/>
              <a:t>Karahanlılar</a:t>
            </a:r>
            <a:endParaRPr lang="tr-TR" dirty="0" smtClean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Anadolu’ya </a:t>
            </a:r>
            <a:r>
              <a:rPr lang="tr-TR" dirty="0" err="1" smtClean="0"/>
              <a:t>yapilan</a:t>
            </a:r>
            <a:r>
              <a:rPr lang="tr-TR" dirty="0"/>
              <a:t> </a:t>
            </a:r>
            <a:r>
              <a:rPr lang="tr-TR" dirty="0" err="1" smtClean="0"/>
              <a:t>akinlar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0103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BİZANS 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half" idx="2"/>
          </p:nvPr>
        </p:nvSpPr>
        <p:spPr>
          <a:xfrm>
            <a:off x="467544" y="2492896"/>
            <a:ext cx="4040188" cy="1584176"/>
          </a:xfrm>
        </p:spPr>
        <p:txBody>
          <a:bodyPr/>
          <a:lstStyle/>
          <a:p>
            <a:r>
              <a:rPr lang="tr-TR" dirty="0" smtClean="0"/>
              <a:t>KAYBETTİ</a:t>
            </a:r>
            <a:endParaRPr lang="tr-TR" dirty="0"/>
          </a:p>
        </p:txBody>
      </p:sp>
      <p:sp>
        <p:nvSpPr>
          <p:cNvPr id="7" name="Metin Yer Tutucusu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/>
              <a:t>OĞUZLAR</a:t>
            </a:r>
            <a:endParaRPr lang="tr-TR" dirty="0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1206625"/>
          </a:xfrm>
        </p:spPr>
        <p:txBody>
          <a:bodyPr/>
          <a:lstStyle/>
          <a:p>
            <a:r>
              <a:rPr lang="tr-TR" dirty="0" smtClean="0"/>
              <a:t>KAZANDI</a:t>
            </a:r>
            <a:endParaRPr lang="tr-TR" dirty="0"/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Pasinler savaşı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611560" y="3861048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Franklin Gothic Medium" panose="020B0603020102020204" pitchFamily="34" charset="0"/>
              <a:buChar char="√"/>
            </a:pPr>
            <a:r>
              <a:rPr lang="tr-TR" dirty="0" smtClean="0"/>
              <a:t>Bizans ile yapılan ilk savaş.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7664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BİZANS</a:t>
            </a:r>
            <a:endParaRPr lang="tr-TR" dirty="0"/>
          </a:p>
        </p:txBody>
      </p:sp>
      <p:sp>
        <p:nvSpPr>
          <p:cNvPr id="9" name="İçerik Yer Tutucusu 8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846585"/>
          </a:xfrm>
        </p:spPr>
        <p:txBody>
          <a:bodyPr/>
          <a:lstStyle/>
          <a:p>
            <a:r>
              <a:rPr lang="tr-TR" dirty="0" smtClean="0"/>
              <a:t>KAYBETTİ</a:t>
            </a:r>
            <a:endParaRPr lang="tr-TR" dirty="0"/>
          </a:p>
        </p:txBody>
      </p:sp>
      <p:sp>
        <p:nvSpPr>
          <p:cNvPr id="10" name="Metin Yer Tutucusu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/>
              <a:t>OĞUZLAR</a:t>
            </a:r>
            <a:endParaRPr lang="tr-TR" dirty="0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702569"/>
          </a:xfrm>
        </p:spPr>
        <p:txBody>
          <a:bodyPr/>
          <a:lstStyle/>
          <a:p>
            <a:r>
              <a:rPr lang="tr-TR" dirty="0" smtClean="0"/>
              <a:t>KAZANDI</a:t>
            </a:r>
            <a:endParaRPr lang="tr-TR" dirty="0"/>
          </a:p>
        </p:txBody>
      </p:sp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MALAZGİRT SAVAŞI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611560" y="3429000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tr-TR" dirty="0" smtClean="0"/>
              <a:t>Anadolu’nun kapıları Türklere açıldı…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2620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SALTUKLULAR : Erzurum ve Çevresi (İlk kurulan beylik ve Mama Hatun Külliyesi)</a:t>
            </a:r>
          </a:p>
          <a:p>
            <a:r>
              <a:rPr lang="tr-TR" dirty="0" smtClean="0"/>
              <a:t>MENGÜCEKLİLER : Erzincan Kemah Divriği (Divriği Ulu Camii ve </a:t>
            </a:r>
            <a:r>
              <a:rPr lang="tr-TR" dirty="0" err="1" smtClean="0"/>
              <a:t>Darüşiffası</a:t>
            </a:r>
            <a:r>
              <a:rPr lang="tr-TR" dirty="0" smtClean="0"/>
              <a:t>)</a:t>
            </a:r>
          </a:p>
          <a:p>
            <a:r>
              <a:rPr lang="tr-TR" dirty="0" smtClean="0"/>
              <a:t>ÇAKA BEYLİĞİ : İzmir ve Çevresi (Güçlü bir donanma)</a:t>
            </a:r>
          </a:p>
          <a:p>
            <a:r>
              <a:rPr lang="tr-TR" dirty="0" smtClean="0"/>
              <a:t>DANIŞMENTLİLER : Sivas Kayseri Tokat Malatya (En büyük ve en güçlü beyliktir. Yağı Basan Medresesi)</a:t>
            </a:r>
          </a:p>
          <a:p>
            <a:r>
              <a:rPr lang="tr-TR" dirty="0" smtClean="0"/>
              <a:t>ARTUKLULAR : Mardin Hasankeyf Harput Diyarbakır (En uzun yaşayan beylik ve Malabadi Köprüsü)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1.Beylikler dönemi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7347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Kurucusu: Süleyman Şah</a:t>
            </a:r>
          </a:p>
          <a:p>
            <a:r>
              <a:rPr lang="tr-TR" dirty="0" smtClean="0"/>
              <a:t>Başkent : </a:t>
            </a:r>
            <a:r>
              <a:rPr lang="tr-TR" dirty="0" err="1" smtClean="0"/>
              <a:t>iznik</a:t>
            </a:r>
            <a:r>
              <a:rPr lang="tr-TR" dirty="0" smtClean="0"/>
              <a:t> </a:t>
            </a:r>
          </a:p>
          <a:p>
            <a:r>
              <a:rPr lang="tr-TR" dirty="0" smtClean="0"/>
              <a:t>Yer : Konya ve Çevresi</a:t>
            </a:r>
          </a:p>
          <a:p>
            <a:r>
              <a:rPr lang="tr-TR" dirty="0" smtClean="0"/>
              <a:t>Süleyman Şah’ın ölümünden sonra tahta oğlu 1.Kılıç Arslan geçti. Bu dönemde haçlılar </a:t>
            </a:r>
            <a:r>
              <a:rPr lang="tr-TR" dirty="0" err="1" smtClean="0"/>
              <a:t>İzniği</a:t>
            </a:r>
            <a:r>
              <a:rPr lang="tr-TR" dirty="0" smtClean="0"/>
              <a:t> aldı ve başken mecburen Konya ya taşındı.</a:t>
            </a:r>
          </a:p>
          <a:p>
            <a:r>
              <a:rPr lang="tr-TR" dirty="0" smtClean="0"/>
              <a:t>Yeni Başkent : Konya</a:t>
            </a:r>
          </a:p>
          <a:p>
            <a:r>
              <a:rPr lang="tr-TR" sz="2400" dirty="0" err="1" smtClean="0"/>
              <a:t>Miryokefalan</a:t>
            </a:r>
            <a:r>
              <a:rPr lang="tr-TR" sz="2400" dirty="0" smtClean="0"/>
              <a:t> Savaşı Sonuçları</a:t>
            </a:r>
          </a:p>
          <a:p>
            <a:r>
              <a:rPr lang="tr-TR" dirty="0" smtClean="0"/>
              <a:t>Bizans’ın Türkleri Anadolu’dan atamayacağı anlaşıldı</a:t>
            </a:r>
          </a:p>
          <a:p>
            <a:r>
              <a:rPr lang="tr-TR" dirty="0" smtClean="0"/>
              <a:t>Avrupalılar Anadolu ya Türkiye demeye başladı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 smtClean="0">
                <a:solidFill>
                  <a:srgbClr val="FF0000"/>
                </a:solidFill>
              </a:rPr>
              <a:t>ANADOLU KESİN TÜRK YURDU HALİNE GELDİ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ANADOLU </a:t>
            </a:r>
            <a:r>
              <a:rPr lang="tr-TR" dirty="0" err="1" smtClean="0"/>
              <a:t>selçuklu</a:t>
            </a:r>
            <a:r>
              <a:rPr lang="tr-TR" dirty="0" smtClean="0"/>
              <a:t> devleti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4462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1.Alaaddin Keykubat döneminde devlet en geniş sınırlarına ulaştı.</a:t>
            </a:r>
          </a:p>
          <a:p>
            <a:r>
              <a:rPr lang="tr-TR" dirty="0" smtClean="0"/>
              <a:t>2.Gıyasettin </a:t>
            </a:r>
            <a:r>
              <a:rPr lang="tr-TR" dirty="0" err="1" smtClean="0"/>
              <a:t>Keyhüsrev</a:t>
            </a:r>
            <a:r>
              <a:rPr lang="tr-TR" dirty="0" smtClean="0"/>
              <a:t> zamanında devlet iyi yönetilemedi ve halk isyan etti.</a:t>
            </a:r>
          </a:p>
          <a:p>
            <a:r>
              <a:rPr lang="tr-TR" dirty="0" smtClean="0"/>
              <a:t>KÖSEDAĞ SAVAŞI </a:t>
            </a:r>
          </a:p>
          <a:p>
            <a:r>
              <a:rPr lang="tr-TR" dirty="0" smtClean="0"/>
              <a:t>Anadolu Selçuklu D. Kaybetti</a:t>
            </a:r>
          </a:p>
          <a:p>
            <a:r>
              <a:rPr lang="tr-TR" dirty="0" smtClean="0"/>
              <a:t>Anadolu’daki birlik bozuldu.</a:t>
            </a:r>
          </a:p>
          <a:p>
            <a:r>
              <a:rPr lang="tr-TR" dirty="0" smtClean="0"/>
              <a:t>2.Beylikler Dönemi Başladı </a:t>
            </a:r>
          </a:p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Anadolu </a:t>
            </a:r>
            <a:r>
              <a:rPr lang="tr-TR" dirty="0" err="1" smtClean="0"/>
              <a:t>selçulu</a:t>
            </a:r>
            <a:r>
              <a:rPr lang="tr-TR" dirty="0" smtClean="0"/>
              <a:t> devleti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0060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ılavuz">
  <a:themeElements>
    <a:clrScheme name="Kılavuz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Kılavuz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Kılavuz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10</TotalTime>
  <Words>213</Words>
  <Application>Microsoft Office PowerPoint</Application>
  <PresentationFormat>Ekran Gösterisi (4:3)</PresentationFormat>
  <Paragraphs>47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Kılavuz</vt:lpstr>
      <vt:lpstr>Sosyal Bilgiler 3.ÜNİTE </vt:lpstr>
      <vt:lpstr>Anadolu’ya yapilan akinlar</vt:lpstr>
      <vt:lpstr>Pasinler savaşı</vt:lpstr>
      <vt:lpstr>MALAZGİRT SAVAŞI</vt:lpstr>
      <vt:lpstr>1.Beylikler dönemi</vt:lpstr>
      <vt:lpstr>ANADOLU selçuklu devleti</vt:lpstr>
      <vt:lpstr>Anadolu selçulu devleti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2016-01-18T16:51:11Z</dcterms:created>
  <dcterms:modified xsi:type="dcterms:W3CDTF">2016-01-19T10:17:09Z</dcterms:modified>
  <cp:category>www.sorubak.com</cp:category>
</cp:coreProperties>
</file>