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B9A9C-8152-41A5-AA1E-D3506C1C61FA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6347C-FE12-4FD7-852D-BE176C50975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87928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6347C-FE12-4FD7-852D-BE176C50975D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02835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PAST TENSE</a:t>
            </a:r>
            <a:endParaRPr lang="tr-TR" dirty="0"/>
          </a:p>
        </p:txBody>
      </p:sp>
      <p:pic>
        <p:nvPicPr>
          <p:cNvPr id="6" name="5 İçerik Yer Tutucusu" descr="Adsız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7111" y="1431534"/>
            <a:ext cx="6385249" cy="47755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82134" y="2132856"/>
            <a:ext cx="6172114" cy="34563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THANKS FOR WATCHİNG</a:t>
            </a:r>
            <a:endParaRPr lang="tr-TR" dirty="0"/>
          </a:p>
        </p:txBody>
      </p:sp>
      <p:pic>
        <p:nvPicPr>
          <p:cNvPr id="4" name="3 İçerik Yer Tutucusu" descr="1408443770_regular-verb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19672" y="1955717"/>
            <a:ext cx="5616624" cy="383334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8" name="7 İçerik Yer Tutucusu" descr="past-tense-1-6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7841" y="1600200"/>
            <a:ext cx="602831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past tens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0750" y="2210594"/>
            <a:ext cx="4762500" cy="33051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past simpl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5285" y="1600200"/>
            <a:ext cx="625343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maxresdefault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3907" y="1600200"/>
            <a:ext cx="657618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past-tense-or-regular-and-irregular-verbs-26-6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7841" y="1600200"/>
            <a:ext cx="602831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present-tense-vs-past-tense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815306"/>
            <a:ext cx="6858000" cy="4095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maxresdefault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67618" y="1600200"/>
            <a:ext cx="640876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maxres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Ekran Gösterisi (4:3)</PresentationFormat>
  <Paragraphs>4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PAST TENSE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THANKS FOR WATCHİNG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2016-02-21T17:15:56Z</dcterms:created>
  <dcterms:modified xsi:type="dcterms:W3CDTF">2016-03-22T16:16:47Z</dcterms:modified>
  <cp:category>www.sorubak.com</cp:category>
</cp:coreProperties>
</file>