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7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32" autoAdjust="0"/>
    <p:restoredTop sz="94660"/>
  </p:normalViewPr>
  <p:slideViewPr>
    <p:cSldViewPr>
      <p:cViewPr varScale="1">
        <p:scale>
          <a:sx n="86" d="100"/>
          <a:sy n="86" d="100"/>
        </p:scale>
        <p:origin x="-112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2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2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2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2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2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2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2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2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2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2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2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2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CC15D-9348-45C0-B4F7-AC0772B30C56}" type="datetimeFigureOut">
              <a:rPr lang="tr-TR" smtClean="0"/>
              <a:pPr/>
              <a:t>14.04.2016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2B433-9A96-471D-A7F7-9915B101C1D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cover/>
    <p:sndAc>
      <p:stSnd>
        <p:snd r:embed="rId1" name="cashreg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CC15D-9348-45C0-B4F7-AC0772B30C56}" type="datetimeFigureOut">
              <a:rPr lang="tr-TR" smtClean="0"/>
              <a:pPr/>
              <a:t>14.04.2016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2B433-9A96-471D-A7F7-9915B101C1D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cover/>
    <p:sndAc>
      <p:stSnd>
        <p:snd r:embed="rId1" name="cashreg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CC15D-9348-45C0-B4F7-AC0772B30C56}" type="datetimeFigureOut">
              <a:rPr lang="tr-TR" smtClean="0"/>
              <a:pPr/>
              <a:t>14.04.2016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2B433-9A96-471D-A7F7-9915B101C1D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cover/>
    <p:sndAc>
      <p:stSnd>
        <p:snd r:embed="rId1" name="cashreg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/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A894BB-CB11-4A86-B0DF-71277A93440A}" type="slidenum">
              <a:rPr lang="tr-TR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4296629"/>
      </p:ext>
    </p:extLst>
  </p:cSld>
  <p:clrMapOvr>
    <a:masterClrMapping/>
  </p:clrMapOvr>
  <p:transition spd="slow">
    <p:blinds dir="vert"/>
    <p:sndAc>
      <p:stSnd>
        <p:snd r:embed="rId1" name="drumroll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D710DB-3884-418B-BD15-F3FF6E4A480A}" type="slidenum">
              <a:rPr lang="tr-TR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5191193"/>
      </p:ext>
    </p:extLst>
  </p:cSld>
  <p:clrMapOvr>
    <a:masterClrMapping/>
  </p:clrMapOvr>
  <p:transition spd="slow">
    <p:blinds dir="vert"/>
    <p:sndAc>
      <p:stSnd>
        <p:snd r:embed="rId1" name="drumroll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495800" y="3924300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4695825" y="3924300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4297363" y="3924300"/>
            <a:ext cx="84137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9ED7F-ECE7-43CA-8EEF-D97CB1FCB2AC}" type="slidenum">
              <a:rPr lang="tr-TR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9376714"/>
      </p:ext>
    </p:extLst>
  </p:cSld>
  <p:clrMapOvr>
    <a:masterClrMapping/>
  </p:clrMapOvr>
  <p:transition spd="slow">
    <p:blinds dir="vert"/>
    <p:sndAc>
      <p:stSnd>
        <p:snd r:embed="rId1" name="drumroll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C2F12A-FD23-41A3-8398-B8956F32B185}" type="slidenum">
              <a:rPr lang="tr-TR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1155085"/>
      </p:ext>
    </p:extLst>
  </p:cSld>
  <p:clrMapOvr>
    <a:masterClrMapping/>
  </p:clrMapOvr>
  <p:transition spd="slow">
    <p:blinds dir="vert"/>
    <p:sndAc>
      <p:stSnd>
        <p:snd r:embed="rId1" name="drumroll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988C7-E690-4199-8BBA-5093C53AD59A}" type="slidenum">
              <a:rPr lang="tr-TR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5775898"/>
      </p:ext>
    </p:extLst>
  </p:cSld>
  <p:clrMapOvr>
    <a:masterClrMapping/>
  </p:clrMapOvr>
  <p:transition spd="slow">
    <p:blinds dir="vert"/>
    <p:sndAc>
      <p:stSnd>
        <p:snd r:embed="rId1" name="drumroll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1EBBC-4AB9-4510-A246-5D892C9A6429}" type="slidenum">
              <a:rPr lang="tr-TR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3173174"/>
      </p:ext>
    </p:extLst>
  </p:cSld>
  <p:clrMapOvr>
    <a:masterClrMapping/>
  </p:clrMapOvr>
  <p:transition spd="slow">
    <p:blinds dir="vert"/>
    <p:sndAc>
      <p:stSnd>
        <p:snd r:embed="rId1" name="drumroll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5EED3-8AC1-4611-AD65-3B0676D960A6}" type="slidenum">
              <a:rPr lang="tr-TR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2565102"/>
      </p:ext>
    </p:extLst>
  </p:cSld>
  <p:clrMapOvr>
    <a:masterClrMapping/>
  </p:clrMapOvr>
  <p:transition spd="slow">
    <p:blinds dir="vert"/>
    <p:sndAc>
      <p:stSnd>
        <p:snd r:embed="rId1" name="drumroll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8F915C-D309-4C40-8775-3996E214538A}" type="slidenum">
              <a:rPr lang="tr-TR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6337543"/>
      </p:ext>
    </p:extLst>
  </p:cSld>
  <p:clrMapOvr>
    <a:masterClrMapping/>
  </p:clrMapOvr>
  <p:transition spd="slow">
    <p:blinds dir="vert"/>
    <p:sndAc>
      <p:stSnd>
        <p:snd r:embed="rId1" name="drumroll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CC15D-9348-45C0-B4F7-AC0772B30C56}" type="datetimeFigureOut">
              <a:rPr lang="tr-TR" smtClean="0"/>
              <a:pPr/>
              <a:t>14.04.2016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2B433-9A96-471D-A7F7-9915B101C1D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cover/>
    <p:sndAc>
      <p:stSnd>
        <p:snd r:embed="rId1" name="cashreg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tr-TR" noProof="0" smtClean="0"/>
              <a:t>Resim eklemek için simgeyi tıklatın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1AA34-1BDA-4199-857B-C5FF12EB7E24}" type="slidenum">
              <a:rPr lang="tr-TR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1719623"/>
      </p:ext>
    </p:extLst>
  </p:cSld>
  <p:clrMapOvr>
    <a:masterClrMapping/>
  </p:clrMapOvr>
  <p:transition spd="slow">
    <p:blinds dir="vert"/>
    <p:sndAc>
      <p:stSnd>
        <p:snd r:embed="rId1" name="drumroll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906349-D18C-480E-A983-A37EB405A94C}" type="slidenum">
              <a:rPr lang="tr-TR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629400"/>
      </p:ext>
    </p:extLst>
  </p:cSld>
  <p:clrMapOvr>
    <a:masterClrMapping/>
  </p:clrMapOvr>
  <p:transition spd="slow">
    <p:blinds dir="vert"/>
    <p:sndAc>
      <p:stSnd>
        <p:snd r:embed="rId1" name="drumroll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2B2BF-4126-43D3-BA30-514579A2B411}" type="slidenum">
              <a:rPr lang="tr-TR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544605"/>
      </p:ext>
    </p:extLst>
  </p:cSld>
  <p:clrMapOvr>
    <a:masterClrMapping/>
  </p:clrMapOvr>
  <p:transition spd="slow">
    <p:blinds dir="vert"/>
    <p:sndAc>
      <p:stSnd>
        <p:snd r:embed="rId1" name="drumroll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Başlık, İçerik ve 2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9F4821-8AD3-405B-B1CE-99435061F600}" type="slidenum">
              <a:rPr lang="tr-TR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3414149"/>
      </p:ext>
    </p:extLst>
  </p:cSld>
  <p:clrMapOvr>
    <a:masterClrMapping/>
  </p:clrMapOvr>
  <p:transition spd="slow">
    <p:blinds dir="vert"/>
    <p:sndAc>
      <p:stSnd>
        <p:snd r:embed="rId1" name="drumroll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CC15D-9348-45C0-B4F7-AC0772B30C56}" type="datetimeFigureOut">
              <a:rPr lang="tr-TR" smtClean="0"/>
              <a:pPr/>
              <a:t>14.04.2016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2B433-9A96-471D-A7F7-9915B101C1D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cover/>
    <p:sndAc>
      <p:stSnd>
        <p:snd r:embed="rId1" name="cashreg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CC15D-9348-45C0-B4F7-AC0772B30C56}" type="datetimeFigureOut">
              <a:rPr lang="tr-TR" smtClean="0"/>
              <a:pPr/>
              <a:t>14.04.2016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2B433-9A96-471D-A7F7-9915B101C1DC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  <p:transition spd="slow">
    <p:cover/>
    <p:sndAc>
      <p:stSnd>
        <p:snd r:embed="rId1" name="cashreg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CC15D-9348-45C0-B4F7-AC0772B30C56}" type="datetimeFigureOut">
              <a:rPr lang="tr-TR" smtClean="0"/>
              <a:pPr/>
              <a:t>14.04.2016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2B433-9A96-471D-A7F7-9915B101C1D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cover/>
    <p:sndAc>
      <p:stSnd>
        <p:snd r:embed="rId1" name="cashreg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CC15D-9348-45C0-B4F7-AC0772B30C56}" type="datetimeFigureOut">
              <a:rPr lang="tr-TR" smtClean="0"/>
              <a:pPr/>
              <a:t>14.04.2016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2B433-9A96-471D-A7F7-9915B101C1D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cover/>
    <p:sndAc>
      <p:stSnd>
        <p:snd r:embed="rId1" name="cashreg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CC15D-9348-45C0-B4F7-AC0772B30C56}" type="datetimeFigureOut">
              <a:rPr lang="tr-TR" smtClean="0"/>
              <a:pPr/>
              <a:t>14.04.2016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2B433-9A96-471D-A7F7-9915B101C1D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cover/>
    <p:sndAc>
      <p:stSnd>
        <p:snd r:embed="rId1" name="cashreg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CC15D-9348-45C0-B4F7-AC0772B30C56}" type="datetimeFigureOut">
              <a:rPr lang="tr-TR" smtClean="0"/>
              <a:pPr/>
              <a:t>14.04.2016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BD2B433-9A96-471D-A7F7-9915B101C1D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cover/>
    <p:sndAc>
      <p:stSnd>
        <p:snd r:embed="rId1" name="cashreg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CC15D-9348-45C0-B4F7-AC0772B30C56}" type="datetimeFigureOut">
              <a:rPr lang="tr-TR" smtClean="0"/>
              <a:pPr/>
              <a:t>14.04.2016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2B433-9A96-471D-A7F7-9915B101C1D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cover/>
    <p:sndAc>
      <p:stSnd>
        <p:snd r:embed="rId1" name="cashreg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audio" Target="../media/audio2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48DCC15D-9348-45C0-B4F7-AC0772B30C56}" type="datetimeFigureOut">
              <a:rPr lang="tr-TR" smtClean="0"/>
              <a:pPr/>
              <a:t>14.04.2016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3BD2B433-9A96-471D-A7F7-9915B101C1D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cover/>
    <p:sndAc>
      <p:stSnd>
        <p:snd r:embed="rId13" name="cashreg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smtClean="0"/>
              <a:t>Asıl metin stillerini düzenlemek için tıklatın</a:t>
            </a:r>
          </a:p>
          <a:p>
            <a:pPr lvl="1"/>
            <a:r>
              <a:rPr lang="tr-TR" altLang="tr-TR" smtClean="0"/>
              <a:t>İkinci düzey</a:t>
            </a:r>
          </a:p>
          <a:p>
            <a:pPr lvl="2"/>
            <a:r>
              <a:rPr lang="tr-TR" altLang="tr-TR" smtClean="0"/>
              <a:t>Üçüncü düzey</a:t>
            </a:r>
          </a:p>
          <a:p>
            <a:pPr lvl="3"/>
            <a:r>
              <a:rPr lang="tr-TR" altLang="tr-TR" smtClean="0"/>
              <a:t>Dördüncü düzey</a:t>
            </a:r>
          </a:p>
          <a:p>
            <a:pPr lvl="4"/>
            <a:r>
              <a:rPr lang="tr-TR" altLang="tr-TR" smtClean="0"/>
              <a:t>Beşinci düzey</a:t>
            </a:r>
            <a:endParaRPr lang="en-US" altLang="tr-TR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2700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8813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925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6FE110F-DE5C-48EC-91A2-C9E9DEB763C8}" type="slidenum">
              <a:rPr lang="tr-TR">
                <a:solidFill>
                  <a:prstClr val="black">
                    <a:lumMod val="65000"/>
                    <a:lumOff val="3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8458200" y="6499225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69913" y="6499225"/>
            <a:ext cx="84137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43552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ransition spd="slow">
    <p:blinds dir="vert"/>
    <p:sndAc>
      <p:stSnd>
        <p:snd r:embed="rId14" name="drumroll.wav"/>
      </p:stSnd>
    </p:sndAc>
  </p:transition>
  <p:txStyles>
    <p:titleStyle>
      <a:lvl1pPr algn="ctr" rtl="0" fontAlgn="base">
        <a:lnSpc>
          <a:spcPts val="5800"/>
        </a:lnSpc>
        <a:spcBef>
          <a:spcPct val="0"/>
        </a:spcBef>
        <a:spcAft>
          <a:spcPct val="0"/>
        </a:spcAft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  <a:lvl2pPr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2pPr>
      <a:lvl3pPr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3pPr>
      <a:lvl4pPr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4pPr>
      <a:lvl5pPr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5pPr>
      <a:lvl6pPr marL="4572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6pPr>
      <a:lvl7pPr marL="9144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7pPr>
      <a:lvl8pPr marL="13716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8pPr>
      <a:lvl9pPr marL="18288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7F7F7F"/>
          </a:solidFill>
          <a:latin typeface="+mj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1600" kern="1200">
          <a:solidFill>
            <a:srgbClr val="7F7F7F"/>
          </a:solidFill>
          <a:latin typeface="+mj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7F7F7F"/>
          </a:solidFill>
          <a:latin typeface="+mj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1600" kern="1200">
          <a:solidFill>
            <a:srgbClr val="7F7F7F"/>
          </a:solidFill>
          <a:latin typeface="+mj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7F7F7F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hack.us/" TargetMode="Externa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3.gif"/><Relationship Id="rId4" Type="http://schemas.openxmlformats.org/officeDocument/2006/relationships/image" Target="../media/image12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HAVE TO /HAS TO/ MUST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32058237"/>
      </p:ext>
    </p:extLst>
  </p:cSld>
  <p:clrMapOvr>
    <a:masterClrMapping/>
  </p:clrMapOvr>
  <p:transition spd="slow">
    <p:cover/>
    <p:sndAc>
      <p:stSnd>
        <p:snd r:embed="rId2" name="cashreg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7" descr="178xbfq0">
            <a:hlinkClick r:id="rId3"/>
          </p:cNvPr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827088" y="476250"/>
            <a:ext cx="7731125" cy="1720850"/>
          </a:xfrm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291" name="Picture 10" descr="cuori3vy0lb0ydwh5">
            <a:hlinkClick r:id="rId3"/>
          </p:cNvPr>
          <p:cNvPicPr>
            <a:picLocks noGrp="1" noChangeAspect="1" noChangeArrowheads="1" noCrop="1"/>
          </p:cNvPicPr>
          <p:nvPr>
            <p:ph sz="quarter" idx="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484438" y="2276475"/>
            <a:ext cx="4752975" cy="4083050"/>
          </a:xfrm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65781139"/>
      </p:ext>
    </p:extLst>
  </p:cSld>
  <p:clrMapOvr>
    <a:masterClrMapping/>
  </p:clrMapOvr>
  <p:transition spd="slow">
    <p:blinds dir="vert"/>
    <p:sndAc>
      <p:stSnd>
        <p:snd r:embed="rId2" name="drumroll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55576" y="2276872"/>
            <a:ext cx="7520940" cy="548640"/>
          </a:xfrm>
        </p:spPr>
        <p:txBody>
          <a:bodyPr/>
          <a:lstStyle/>
          <a:p>
            <a:r>
              <a:rPr lang="tr-TR" i="1" dirty="0" smtClean="0">
                <a:solidFill>
                  <a:srgbClr val="FF0000"/>
                </a:solidFill>
                <a:latin typeface="Comic Sans MS" pitchFamily="66" charset="0"/>
              </a:rPr>
              <a:t>Yapmakta zorunda olduğumuz eylemler için «</a:t>
            </a:r>
            <a:r>
              <a:rPr lang="tr-TR" i="1" dirty="0" err="1" smtClean="0">
                <a:solidFill>
                  <a:srgbClr val="00B0F0"/>
                </a:solidFill>
                <a:latin typeface="Comic Sans MS" pitchFamily="66" charset="0"/>
              </a:rPr>
              <a:t>Have</a:t>
            </a:r>
            <a:r>
              <a:rPr lang="tr-TR" i="1" dirty="0" smtClean="0">
                <a:solidFill>
                  <a:srgbClr val="00B0F0"/>
                </a:solidFill>
                <a:latin typeface="Comic Sans MS" pitchFamily="66" charset="0"/>
              </a:rPr>
              <a:t> </a:t>
            </a:r>
            <a:r>
              <a:rPr lang="tr-TR" i="1" dirty="0" err="1" smtClean="0">
                <a:solidFill>
                  <a:srgbClr val="00B0F0"/>
                </a:solidFill>
                <a:latin typeface="Comic Sans MS" pitchFamily="66" charset="0"/>
              </a:rPr>
              <a:t>to</a:t>
            </a:r>
            <a:r>
              <a:rPr lang="tr-TR" i="1" dirty="0" smtClean="0">
                <a:solidFill>
                  <a:srgbClr val="00B0F0"/>
                </a:solidFill>
                <a:latin typeface="Comic Sans MS" pitchFamily="66" charset="0"/>
              </a:rPr>
              <a:t> /</a:t>
            </a:r>
            <a:br>
              <a:rPr lang="tr-TR" i="1" dirty="0" smtClean="0">
                <a:solidFill>
                  <a:srgbClr val="00B0F0"/>
                </a:solidFill>
                <a:latin typeface="Comic Sans MS" pitchFamily="66" charset="0"/>
              </a:rPr>
            </a:br>
            <a:r>
              <a:rPr lang="tr-TR" i="1" dirty="0" smtClean="0">
                <a:solidFill>
                  <a:srgbClr val="00B0F0"/>
                </a:solidFill>
                <a:latin typeface="Comic Sans MS" pitchFamily="66" charset="0"/>
              </a:rPr>
              <a:t>has </a:t>
            </a:r>
            <a:r>
              <a:rPr lang="tr-TR" i="1" dirty="0" err="1" smtClean="0">
                <a:solidFill>
                  <a:srgbClr val="00B0F0"/>
                </a:solidFill>
                <a:latin typeface="Comic Sans MS" pitchFamily="66" charset="0"/>
              </a:rPr>
              <a:t>to</a:t>
            </a:r>
            <a:r>
              <a:rPr lang="tr-TR" i="1" dirty="0" smtClean="0">
                <a:solidFill>
                  <a:srgbClr val="00B0F0"/>
                </a:solidFill>
                <a:latin typeface="Comic Sans MS" pitchFamily="66" charset="0"/>
              </a:rPr>
              <a:t>/</a:t>
            </a:r>
            <a:r>
              <a:rPr lang="tr-TR" i="1" dirty="0" err="1" smtClean="0">
                <a:solidFill>
                  <a:srgbClr val="00B0F0"/>
                </a:solidFill>
                <a:latin typeface="Comic Sans MS" pitchFamily="66" charset="0"/>
              </a:rPr>
              <a:t>must</a:t>
            </a:r>
            <a:r>
              <a:rPr lang="tr-TR" i="1" dirty="0" smtClean="0">
                <a:solidFill>
                  <a:srgbClr val="00B0F0"/>
                </a:solidFill>
                <a:latin typeface="Comic Sans MS" pitchFamily="66" charset="0"/>
              </a:rPr>
              <a:t> </a:t>
            </a:r>
            <a:r>
              <a:rPr lang="tr-TR" i="1" dirty="0" smtClean="0">
                <a:solidFill>
                  <a:srgbClr val="FF0000"/>
                </a:solidFill>
                <a:latin typeface="Comic Sans MS" pitchFamily="66" charset="0"/>
              </a:rPr>
              <a:t>kullanırız. </a:t>
            </a:r>
            <a:endParaRPr lang="tr-TR" i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2050" name="Picture 2" descr="C:\Program Files\Microsoft Office\MEDIA\CAGCAT10\j0301252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420888"/>
            <a:ext cx="2448272" cy="2422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44081526"/>
      </p:ext>
    </p:extLst>
  </p:cSld>
  <p:clrMapOvr>
    <a:masterClrMapping/>
  </p:clrMapOvr>
  <p:transition spd="slow">
    <p:cover/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HAVE TO / HAS TO 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2400" b="1" dirty="0" err="1" smtClean="0"/>
              <a:t>Have</a:t>
            </a:r>
            <a:r>
              <a:rPr lang="tr-TR" sz="2400" b="1" dirty="0" smtClean="0"/>
              <a:t> </a:t>
            </a:r>
            <a:r>
              <a:rPr lang="tr-TR" sz="2400" b="1" dirty="0" err="1" smtClean="0"/>
              <a:t>to</a:t>
            </a:r>
            <a:r>
              <a:rPr lang="tr-TR" sz="2400" b="1" dirty="0" smtClean="0"/>
              <a:t> </a:t>
            </a:r>
            <a:endParaRPr lang="tr-TR" sz="2400" b="1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tr-TR" sz="2000" dirty="0" smtClean="0"/>
              <a:t>I    </a:t>
            </a:r>
            <a:r>
              <a:rPr lang="tr-TR" sz="2000" i="1" dirty="0" err="1" smtClean="0">
                <a:solidFill>
                  <a:srgbClr val="C00000"/>
                </a:solidFill>
              </a:rPr>
              <a:t>have</a:t>
            </a:r>
            <a:r>
              <a:rPr lang="tr-TR" sz="2000" i="1" dirty="0" smtClean="0">
                <a:solidFill>
                  <a:srgbClr val="C00000"/>
                </a:solidFill>
              </a:rPr>
              <a:t> </a:t>
            </a:r>
            <a:r>
              <a:rPr lang="tr-TR" sz="2000" i="1" dirty="0" err="1" smtClean="0">
                <a:solidFill>
                  <a:srgbClr val="C00000"/>
                </a:solidFill>
              </a:rPr>
              <a:t>to</a:t>
            </a:r>
            <a:r>
              <a:rPr lang="tr-TR" sz="2000" i="1" dirty="0" smtClean="0">
                <a:solidFill>
                  <a:srgbClr val="C00000"/>
                </a:solidFill>
              </a:rPr>
              <a:t> </a:t>
            </a:r>
            <a:r>
              <a:rPr lang="tr-TR" sz="2000" dirty="0"/>
              <a:t> </a:t>
            </a:r>
            <a:r>
              <a:rPr lang="tr-TR" sz="2000" dirty="0" err="1" smtClean="0"/>
              <a:t>finish</a:t>
            </a:r>
            <a:r>
              <a:rPr lang="tr-TR" sz="2000" dirty="0" smtClean="0"/>
              <a:t> </a:t>
            </a:r>
            <a:r>
              <a:rPr lang="tr-TR" sz="2000" dirty="0" err="1" smtClean="0"/>
              <a:t>my</a:t>
            </a:r>
            <a:r>
              <a:rPr lang="tr-TR" sz="2000" dirty="0" smtClean="0"/>
              <a:t> </a:t>
            </a:r>
            <a:r>
              <a:rPr lang="tr-TR" sz="2000" dirty="0" err="1" smtClean="0"/>
              <a:t>project</a:t>
            </a:r>
            <a:r>
              <a:rPr lang="tr-TR" sz="2000" dirty="0" smtClean="0"/>
              <a:t>. </a:t>
            </a:r>
          </a:p>
          <a:p>
            <a:r>
              <a:rPr lang="tr-TR" sz="2000" dirty="0" err="1" smtClean="0"/>
              <a:t>You</a:t>
            </a:r>
            <a:r>
              <a:rPr lang="tr-TR" sz="2000" dirty="0" smtClean="0"/>
              <a:t> </a:t>
            </a:r>
            <a:r>
              <a:rPr lang="tr-TR" sz="2000" i="1" dirty="0" err="1" smtClean="0">
                <a:solidFill>
                  <a:srgbClr val="C00000"/>
                </a:solidFill>
              </a:rPr>
              <a:t>have</a:t>
            </a:r>
            <a:r>
              <a:rPr lang="tr-TR" sz="2000" i="1" dirty="0" smtClean="0">
                <a:solidFill>
                  <a:srgbClr val="C00000"/>
                </a:solidFill>
              </a:rPr>
              <a:t> </a:t>
            </a:r>
            <a:r>
              <a:rPr lang="tr-TR" sz="2000" i="1" dirty="0" err="1" smtClean="0">
                <a:solidFill>
                  <a:srgbClr val="C00000"/>
                </a:solidFill>
              </a:rPr>
              <a:t>to</a:t>
            </a:r>
            <a:r>
              <a:rPr lang="tr-TR" sz="2000" i="1" dirty="0" smtClean="0">
                <a:solidFill>
                  <a:srgbClr val="C00000"/>
                </a:solidFill>
              </a:rPr>
              <a:t> </a:t>
            </a:r>
            <a:r>
              <a:rPr lang="tr-TR" sz="2000" dirty="0" smtClean="0"/>
              <a:t>do </a:t>
            </a:r>
            <a:r>
              <a:rPr lang="tr-TR" sz="2000" dirty="0" err="1" smtClean="0"/>
              <a:t>your</a:t>
            </a:r>
            <a:r>
              <a:rPr lang="tr-TR" sz="2000" dirty="0" smtClean="0"/>
              <a:t> </a:t>
            </a:r>
            <a:r>
              <a:rPr lang="tr-TR" sz="2000" dirty="0" err="1" smtClean="0"/>
              <a:t>homework</a:t>
            </a:r>
            <a:r>
              <a:rPr lang="tr-TR" sz="2000" dirty="0" smtClean="0"/>
              <a:t>. </a:t>
            </a:r>
          </a:p>
          <a:p>
            <a:r>
              <a:rPr lang="tr-TR" sz="2000" dirty="0" err="1" smtClean="0"/>
              <a:t>We</a:t>
            </a:r>
            <a:r>
              <a:rPr lang="tr-TR" sz="2000" dirty="0" smtClean="0"/>
              <a:t>  </a:t>
            </a:r>
            <a:r>
              <a:rPr lang="tr-TR" sz="2000" i="1" dirty="0" err="1" smtClean="0">
                <a:solidFill>
                  <a:srgbClr val="C00000"/>
                </a:solidFill>
              </a:rPr>
              <a:t>have</a:t>
            </a:r>
            <a:r>
              <a:rPr lang="tr-TR" sz="2000" i="1" dirty="0" smtClean="0">
                <a:solidFill>
                  <a:srgbClr val="C00000"/>
                </a:solidFill>
              </a:rPr>
              <a:t> </a:t>
            </a:r>
            <a:r>
              <a:rPr lang="tr-TR" sz="2000" i="1" dirty="0" err="1" smtClean="0">
                <a:solidFill>
                  <a:srgbClr val="C00000"/>
                </a:solidFill>
              </a:rPr>
              <a:t>to</a:t>
            </a:r>
            <a:r>
              <a:rPr lang="tr-TR" sz="2000" i="1" dirty="0" smtClean="0">
                <a:solidFill>
                  <a:srgbClr val="C00000"/>
                </a:solidFill>
              </a:rPr>
              <a:t> </a:t>
            </a:r>
            <a:r>
              <a:rPr lang="tr-TR" sz="2000" dirty="0"/>
              <a:t> </a:t>
            </a:r>
            <a:r>
              <a:rPr lang="tr-TR" sz="2000" dirty="0" err="1" smtClean="0"/>
              <a:t>protect</a:t>
            </a:r>
            <a:r>
              <a:rPr lang="tr-TR" sz="2000" dirty="0" smtClean="0"/>
              <a:t> </a:t>
            </a:r>
            <a:r>
              <a:rPr lang="tr-TR" sz="2000" dirty="0" err="1" smtClean="0"/>
              <a:t>the</a:t>
            </a:r>
            <a:r>
              <a:rPr lang="tr-TR" sz="2000" dirty="0" smtClean="0"/>
              <a:t> </a:t>
            </a:r>
            <a:r>
              <a:rPr lang="tr-TR" sz="2000" dirty="0" err="1" smtClean="0"/>
              <a:t>world</a:t>
            </a:r>
            <a:r>
              <a:rPr lang="tr-TR" sz="2000" dirty="0" smtClean="0"/>
              <a:t>. </a:t>
            </a:r>
          </a:p>
          <a:p>
            <a:r>
              <a:rPr lang="tr-TR" sz="2000" dirty="0" err="1" smtClean="0"/>
              <a:t>They</a:t>
            </a:r>
            <a:r>
              <a:rPr lang="tr-TR" sz="2000" dirty="0" smtClean="0"/>
              <a:t>  </a:t>
            </a:r>
            <a:r>
              <a:rPr lang="tr-TR" sz="2000" i="1" dirty="0" err="1" smtClean="0">
                <a:solidFill>
                  <a:srgbClr val="C00000"/>
                </a:solidFill>
              </a:rPr>
              <a:t>have</a:t>
            </a:r>
            <a:r>
              <a:rPr lang="tr-TR" sz="2000" i="1" dirty="0" smtClean="0">
                <a:solidFill>
                  <a:srgbClr val="C00000"/>
                </a:solidFill>
              </a:rPr>
              <a:t> </a:t>
            </a:r>
            <a:r>
              <a:rPr lang="tr-TR" sz="2000" i="1" dirty="0" err="1" smtClean="0">
                <a:solidFill>
                  <a:srgbClr val="C00000"/>
                </a:solidFill>
              </a:rPr>
              <a:t>to</a:t>
            </a:r>
            <a:r>
              <a:rPr lang="tr-TR" sz="2000" i="1" dirty="0" smtClean="0">
                <a:solidFill>
                  <a:srgbClr val="C00000"/>
                </a:solidFill>
              </a:rPr>
              <a:t> </a:t>
            </a:r>
            <a:r>
              <a:rPr lang="tr-TR" sz="2000" dirty="0" err="1" smtClean="0"/>
              <a:t>wash</a:t>
            </a:r>
            <a:r>
              <a:rPr lang="tr-TR" sz="2000" dirty="0" smtClean="0"/>
              <a:t> </a:t>
            </a:r>
            <a:r>
              <a:rPr lang="tr-TR" sz="2000" dirty="0" err="1" smtClean="0"/>
              <a:t>the</a:t>
            </a:r>
            <a:r>
              <a:rPr lang="tr-TR" sz="2000" dirty="0" smtClean="0"/>
              <a:t> </a:t>
            </a:r>
            <a:r>
              <a:rPr lang="tr-TR" sz="2000" dirty="0" err="1" smtClean="0"/>
              <a:t>dishes</a:t>
            </a:r>
            <a:r>
              <a:rPr lang="tr-TR" sz="2000" dirty="0" smtClean="0"/>
              <a:t>. </a:t>
            </a:r>
            <a:endParaRPr lang="tr-TR" sz="2000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tr-TR" sz="2400" b="1" dirty="0" smtClean="0"/>
              <a:t>HAS TO </a:t>
            </a:r>
            <a:endParaRPr lang="tr-TR" sz="2400" b="1" dirty="0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tr-TR" sz="2000" dirty="0" err="1" smtClean="0"/>
              <a:t>She</a:t>
            </a:r>
            <a:r>
              <a:rPr lang="tr-TR" sz="2000" dirty="0" smtClean="0"/>
              <a:t> </a:t>
            </a:r>
            <a:r>
              <a:rPr lang="tr-TR" sz="2000" i="1" dirty="0" smtClean="0">
                <a:solidFill>
                  <a:srgbClr val="C00000"/>
                </a:solidFill>
              </a:rPr>
              <a:t>has </a:t>
            </a:r>
            <a:r>
              <a:rPr lang="tr-TR" sz="2000" i="1" dirty="0" err="1" smtClean="0">
                <a:solidFill>
                  <a:srgbClr val="C00000"/>
                </a:solidFill>
              </a:rPr>
              <a:t>to</a:t>
            </a:r>
            <a:r>
              <a:rPr lang="tr-TR" sz="2000" i="1" dirty="0" smtClean="0">
                <a:solidFill>
                  <a:srgbClr val="C00000"/>
                </a:solidFill>
              </a:rPr>
              <a:t> </a:t>
            </a:r>
            <a:r>
              <a:rPr lang="tr-TR" sz="2000" dirty="0" err="1" smtClean="0"/>
              <a:t>clean</a:t>
            </a:r>
            <a:r>
              <a:rPr lang="tr-TR" sz="2000" dirty="0" smtClean="0"/>
              <a:t> </a:t>
            </a:r>
            <a:r>
              <a:rPr lang="tr-TR" sz="2000" dirty="0" err="1" smtClean="0"/>
              <a:t>ther</a:t>
            </a:r>
            <a:r>
              <a:rPr lang="tr-TR" sz="2000" dirty="0" smtClean="0"/>
              <a:t> </a:t>
            </a:r>
            <a:r>
              <a:rPr lang="tr-TR" sz="2000" dirty="0" err="1" smtClean="0"/>
              <a:t>oom</a:t>
            </a:r>
            <a:r>
              <a:rPr lang="tr-TR" sz="2000" dirty="0" smtClean="0"/>
              <a:t>.</a:t>
            </a:r>
          </a:p>
          <a:p>
            <a:r>
              <a:rPr lang="tr-TR" sz="2000" dirty="0" smtClean="0"/>
              <a:t>He </a:t>
            </a:r>
            <a:r>
              <a:rPr lang="tr-TR" sz="2000" i="1" dirty="0" smtClean="0">
                <a:solidFill>
                  <a:srgbClr val="C00000"/>
                </a:solidFill>
              </a:rPr>
              <a:t>has </a:t>
            </a:r>
            <a:r>
              <a:rPr lang="tr-TR" sz="2000" i="1" dirty="0" err="1" smtClean="0">
                <a:solidFill>
                  <a:srgbClr val="C00000"/>
                </a:solidFill>
              </a:rPr>
              <a:t>to</a:t>
            </a:r>
            <a:r>
              <a:rPr lang="tr-TR" sz="2000" i="1" dirty="0" smtClean="0">
                <a:solidFill>
                  <a:srgbClr val="C00000"/>
                </a:solidFill>
              </a:rPr>
              <a:t> </a:t>
            </a:r>
            <a:r>
              <a:rPr lang="tr-TR" sz="2000" dirty="0" err="1" smtClean="0"/>
              <a:t>go</a:t>
            </a:r>
            <a:r>
              <a:rPr lang="tr-TR" sz="2000" dirty="0" smtClean="0"/>
              <a:t> </a:t>
            </a:r>
            <a:r>
              <a:rPr lang="tr-TR" sz="2000" dirty="0" err="1" smtClean="0"/>
              <a:t>to</a:t>
            </a:r>
            <a:r>
              <a:rPr lang="tr-TR" sz="2000" dirty="0" smtClean="0"/>
              <a:t> </a:t>
            </a:r>
            <a:r>
              <a:rPr lang="tr-TR" sz="2000" dirty="0" err="1" smtClean="0"/>
              <a:t>school</a:t>
            </a:r>
            <a:r>
              <a:rPr lang="tr-TR" sz="2000" dirty="0" smtClean="0"/>
              <a:t>.</a:t>
            </a:r>
          </a:p>
          <a:p>
            <a:r>
              <a:rPr lang="tr-TR" sz="2000" dirty="0" err="1" smtClean="0"/>
              <a:t>It</a:t>
            </a:r>
            <a:r>
              <a:rPr lang="tr-TR" sz="2000" dirty="0" smtClean="0"/>
              <a:t> </a:t>
            </a:r>
            <a:r>
              <a:rPr lang="tr-TR" sz="2000" i="1" dirty="0" smtClean="0">
                <a:solidFill>
                  <a:srgbClr val="C00000"/>
                </a:solidFill>
              </a:rPr>
              <a:t>has </a:t>
            </a:r>
            <a:r>
              <a:rPr lang="tr-TR" sz="2000" i="1" dirty="0" err="1" smtClean="0">
                <a:solidFill>
                  <a:srgbClr val="C00000"/>
                </a:solidFill>
              </a:rPr>
              <a:t>to</a:t>
            </a:r>
            <a:r>
              <a:rPr lang="tr-TR" sz="2000" i="1" dirty="0" smtClean="0">
                <a:solidFill>
                  <a:srgbClr val="C00000"/>
                </a:solidFill>
              </a:rPr>
              <a:t> </a:t>
            </a:r>
            <a:r>
              <a:rPr lang="tr-TR" sz="2000" dirty="0" err="1" smtClean="0"/>
              <a:t>eat</a:t>
            </a:r>
            <a:r>
              <a:rPr lang="tr-TR" sz="2000" dirty="0" smtClean="0"/>
              <a:t> </a:t>
            </a:r>
            <a:r>
              <a:rPr lang="tr-TR" sz="2000" dirty="0" err="1" smtClean="0"/>
              <a:t>ıts</a:t>
            </a:r>
            <a:r>
              <a:rPr lang="tr-TR" sz="2000" dirty="0" smtClean="0"/>
              <a:t> meal.  </a:t>
            </a:r>
            <a:endParaRPr lang="tr-TR" sz="2000" dirty="0"/>
          </a:p>
        </p:txBody>
      </p:sp>
      <p:pic>
        <p:nvPicPr>
          <p:cNvPr id="3074" name="Picture 2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284984"/>
            <a:ext cx="1800200" cy="2953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40076317"/>
      </p:ext>
    </p:extLst>
  </p:cSld>
  <p:clrMapOvr>
    <a:masterClrMapping/>
  </p:clrMapOvr>
  <p:transition spd="slow">
    <p:cover/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Negatıve</a:t>
            </a:r>
            <a:r>
              <a:rPr lang="tr-TR" dirty="0" smtClean="0"/>
              <a:t> </a:t>
            </a:r>
            <a:r>
              <a:rPr lang="tr-TR" dirty="0" err="1" smtClean="0"/>
              <a:t>forms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2000" b="1" dirty="0" err="1" smtClean="0">
                <a:solidFill>
                  <a:srgbClr val="C00000"/>
                </a:solidFill>
              </a:rPr>
              <a:t>Don’t</a:t>
            </a:r>
            <a:r>
              <a:rPr lang="tr-TR" sz="2000" b="1" dirty="0" smtClean="0">
                <a:solidFill>
                  <a:srgbClr val="C00000"/>
                </a:solidFill>
              </a:rPr>
              <a:t> </a:t>
            </a:r>
            <a:r>
              <a:rPr lang="tr-TR" sz="2000" b="1" dirty="0" err="1" smtClean="0">
                <a:solidFill>
                  <a:srgbClr val="C00000"/>
                </a:solidFill>
              </a:rPr>
              <a:t>have</a:t>
            </a:r>
            <a:r>
              <a:rPr lang="tr-TR" sz="2000" b="1" dirty="0" smtClean="0">
                <a:solidFill>
                  <a:srgbClr val="C00000"/>
                </a:solidFill>
              </a:rPr>
              <a:t> </a:t>
            </a:r>
            <a:r>
              <a:rPr lang="tr-TR" sz="2000" b="1" dirty="0" err="1" smtClean="0">
                <a:solidFill>
                  <a:srgbClr val="C00000"/>
                </a:solidFill>
              </a:rPr>
              <a:t>to</a:t>
            </a:r>
            <a:r>
              <a:rPr lang="tr-TR" sz="2000" b="1" dirty="0" smtClean="0">
                <a:solidFill>
                  <a:srgbClr val="C00000"/>
                </a:solidFill>
              </a:rPr>
              <a:t> </a:t>
            </a:r>
            <a:endParaRPr lang="tr-TR" sz="2000" b="1" dirty="0">
              <a:solidFill>
                <a:srgbClr val="C00000"/>
              </a:solidFill>
            </a:endParaRP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I </a:t>
            </a:r>
            <a:r>
              <a:rPr lang="tr-TR" i="1" dirty="0" err="1" smtClean="0">
                <a:solidFill>
                  <a:srgbClr val="C00000"/>
                </a:solidFill>
              </a:rPr>
              <a:t>don’t</a:t>
            </a:r>
            <a:r>
              <a:rPr lang="tr-TR" i="1" dirty="0" smtClean="0">
                <a:solidFill>
                  <a:srgbClr val="C00000"/>
                </a:solidFill>
              </a:rPr>
              <a:t> </a:t>
            </a:r>
            <a:r>
              <a:rPr lang="tr-TR" i="1" dirty="0" err="1" smtClean="0">
                <a:solidFill>
                  <a:srgbClr val="C00000"/>
                </a:solidFill>
              </a:rPr>
              <a:t>have</a:t>
            </a:r>
            <a:r>
              <a:rPr lang="tr-TR" i="1" dirty="0" smtClean="0">
                <a:solidFill>
                  <a:srgbClr val="C00000"/>
                </a:solidFill>
              </a:rPr>
              <a:t> </a:t>
            </a:r>
            <a:r>
              <a:rPr lang="tr-TR" i="1" dirty="0" err="1" smtClean="0">
                <a:solidFill>
                  <a:srgbClr val="C00000"/>
                </a:solidFill>
              </a:rPr>
              <a:t>to</a:t>
            </a:r>
            <a:r>
              <a:rPr lang="tr-TR" i="1" dirty="0" smtClean="0">
                <a:solidFill>
                  <a:srgbClr val="C00000"/>
                </a:solidFill>
              </a:rPr>
              <a:t> </a:t>
            </a:r>
            <a:r>
              <a:rPr lang="tr-TR" dirty="0" err="1" smtClean="0"/>
              <a:t>protect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world</a:t>
            </a:r>
            <a:r>
              <a:rPr lang="tr-TR" dirty="0" smtClean="0"/>
              <a:t>.</a:t>
            </a:r>
          </a:p>
          <a:p>
            <a:r>
              <a:rPr lang="tr-TR" dirty="0" err="1" smtClean="0"/>
              <a:t>We</a:t>
            </a:r>
            <a:r>
              <a:rPr lang="tr-TR" dirty="0" smtClean="0"/>
              <a:t> </a:t>
            </a:r>
            <a:r>
              <a:rPr lang="tr-TR" i="1" dirty="0" err="1" smtClean="0">
                <a:solidFill>
                  <a:srgbClr val="C00000"/>
                </a:solidFill>
              </a:rPr>
              <a:t>don’t</a:t>
            </a:r>
            <a:r>
              <a:rPr lang="tr-TR" i="1" dirty="0" smtClean="0">
                <a:solidFill>
                  <a:srgbClr val="C00000"/>
                </a:solidFill>
              </a:rPr>
              <a:t> </a:t>
            </a:r>
            <a:r>
              <a:rPr lang="tr-TR" i="1" dirty="0" err="1" smtClean="0">
                <a:solidFill>
                  <a:srgbClr val="C00000"/>
                </a:solidFill>
              </a:rPr>
              <a:t>have</a:t>
            </a:r>
            <a:r>
              <a:rPr lang="tr-TR" i="1" dirty="0" smtClean="0">
                <a:solidFill>
                  <a:srgbClr val="C00000"/>
                </a:solidFill>
              </a:rPr>
              <a:t> </a:t>
            </a:r>
            <a:r>
              <a:rPr lang="tr-TR" i="1" dirty="0" err="1" smtClean="0">
                <a:solidFill>
                  <a:srgbClr val="C00000"/>
                </a:solidFill>
              </a:rPr>
              <a:t>to</a:t>
            </a:r>
            <a:r>
              <a:rPr lang="tr-TR" i="1" dirty="0" smtClean="0">
                <a:solidFill>
                  <a:srgbClr val="C00000"/>
                </a:solidFill>
              </a:rPr>
              <a:t> </a:t>
            </a:r>
            <a:r>
              <a:rPr lang="tr-TR" dirty="0" smtClean="0"/>
              <a:t>do </a:t>
            </a:r>
            <a:r>
              <a:rPr lang="tr-TR" dirty="0" err="1" smtClean="0"/>
              <a:t>homework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tr-TR" sz="2000" b="1" dirty="0" err="1" smtClean="0">
                <a:solidFill>
                  <a:srgbClr val="C00000"/>
                </a:solidFill>
              </a:rPr>
              <a:t>Doesn’t</a:t>
            </a:r>
            <a:r>
              <a:rPr lang="tr-TR" sz="2000" b="1" dirty="0" smtClean="0">
                <a:solidFill>
                  <a:srgbClr val="C00000"/>
                </a:solidFill>
              </a:rPr>
              <a:t> </a:t>
            </a:r>
            <a:r>
              <a:rPr lang="tr-TR" sz="2000" b="1" dirty="0" err="1" smtClean="0">
                <a:solidFill>
                  <a:srgbClr val="C00000"/>
                </a:solidFill>
              </a:rPr>
              <a:t>have</a:t>
            </a:r>
            <a:r>
              <a:rPr lang="tr-TR" sz="2000" b="1" dirty="0" smtClean="0">
                <a:solidFill>
                  <a:srgbClr val="C00000"/>
                </a:solidFill>
              </a:rPr>
              <a:t> </a:t>
            </a:r>
            <a:r>
              <a:rPr lang="tr-TR" sz="2000" b="1" dirty="0" err="1" smtClean="0">
                <a:solidFill>
                  <a:srgbClr val="C00000"/>
                </a:solidFill>
              </a:rPr>
              <a:t>to</a:t>
            </a:r>
            <a:r>
              <a:rPr lang="tr-TR" sz="2000" b="1" dirty="0" smtClean="0">
                <a:solidFill>
                  <a:srgbClr val="C00000"/>
                </a:solidFill>
              </a:rPr>
              <a:t> </a:t>
            </a:r>
            <a:endParaRPr lang="tr-TR" sz="2000" b="1" dirty="0">
              <a:solidFill>
                <a:srgbClr val="C00000"/>
              </a:solidFill>
            </a:endParaRP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tr-TR" dirty="0" err="1" smtClean="0"/>
              <a:t>She</a:t>
            </a:r>
            <a:r>
              <a:rPr lang="tr-TR" dirty="0" smtClean="0"/>
              <a:t> </a:t>
            </a:r>
            <a:r>
              <a:rPr lang="tr-TR" i="1" dirty="0" err="1" smtClean="0">
                <a:solidFill>
                  <a:srgbClr val="C00000"/>
                </a:solidFill>
              </a:rPr>
              <a:t>doesn’t</a:t>
            </a:r>
            <a:r>
              <a:rPr lang="tr-TR" i="1" dirty="0" smtClean="0">
                <a:solidFill>
                  <a:srgbClr val="C00000"/>
                </a:solidFill>
              </a:rPr>
              <a:t> </a:t>
            </a:r>
            <a:r>
              <a:rPr lang="tr-TR" i="1" dirty="0" err="1" smtClean="0">
                <a:solidFill>
                  <a:srgbClr val="C00000"/>
                </a:solidFill>
              </a:rPr>
              <a:t>have</a:t>
            </a:r>
            <a:r>
              <a:rPr lang="tr-TR" i="1" dirty="0" smtClean="0">
                <a:solidFill>
                  <a:srgbClr val="C00000"/>
                </a:solidFill>
              </a:rPr>
              <a:t> </a:t>
            </a:r>
            <a:r>
              <a:rPr lang="tr-TR" i="1" dirty="0" err="1" smtClean="0">
                <a:solidFill>
                  <a:srgbClr val="C00000"/>
                </a:solidFill>
              </a:rPr>
              <a:t>to</a:t>
            </a:r>
            <a:r>
              <a:rPr lang="tr-TR" i="1" dirty="0" smtClean="0">
                <a:solidFill>
                  <a:srgbClr val="C00000"/>
                </a:solidFill>
              </a:rPr>
              <a:t> </a:t>
            </a:r>
            <a:r>
              <a:rPr lang="tr-TR" dirty="0" smtClean="0"/>
              <a:t>do her </a:t>
            </a:r>
            <a:r>
              <a:rPr lang="tr-TR" dirty="0" err="1" smtClean="0"/>
              <a:t>homework</a:t>
            </a:r>
            <a:r>
              <a:rPr lang="tr-TR" dirty="0" smtClean="0"/>
              <a:t>.</a:t>
            </a:r>
          </a:p>
          <a:p>
            <a:r>
              <a:rPr lang="tr-TR" dirty="0" smtClean="0"/>
              <a:t>He </a:t>
            </a:r>
            <a:r>
              <a:rPr lang="tr-TR" dirty="0" err="1" smtClean="0"/>
              <a:t>doesn’t</a:t>
            </a:r>
            <a:r>
              <a:rPr lang="tr-TR" dirty="0" smtClean="0"/>
              <a:t> </a:t>
            </a:r>
            <a:r>
              <a:rPr lang="tr-TR" dirty="0" err="1" smtClean="0"/>
              <a:t>have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go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hospital</a:t>
            </a:r>
            <a:r>
              <a:rPr lang="tr-TR" dirty="0" smtClean="0"/>
              <a:t>. </a:t>
            </a:r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4499992" y="3586403"/>
            <a:ext cx="5400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Olumsuz ve soru cümlelerinde ‘has </a:t>
            </a:r>
            <a:r>
              <a:rPr lang="tr-TR" sz="32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to</a:t>
            </a:r>
            <a:r>
              <a:rPr lang="tr-TR" sz="32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’ </a:t>
            </a:r>
          </a:p>
          <a:p>
            <a:r>
              <a:rPr lang="tr-TR" sz="32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‘</a:t>
            </a:r>
            <a:r>
              <a:rPr lang="tr-TR" sz="32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have</a:t>
            </a:r>
            <a:r>
              <a:rPr lang="tr-TR" sz="32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tr-TR" sz="32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to</a:t>
            </a:r>
            <a:r>
              <a:rPr lang="tr-TR" sz="32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’ ya dönüşür</a:t>
            </a:r>
            <a:r>
              <a:rPr lang="tr-TR" sz="3200" dirty="0" smtClean="0">
                <a:solidFill>
                  <a:srgbClr val="FF0000"/>
                </a:solidFill>
              </a:rPr>
              <a:t>. </a:t>
            </a:r>
            <a:endParaRPr lang="tr-TR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009576"/>
      </p:ext>
    </p:extLst>
  </p:cSld>
  <p:clrMapOvr>
    <a:masterClrMapping/>
  </p:clrMapOvr>
  <p:transition spd="slow">
    <p:cover/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Questıon</a:t>
            </a:r>
            <a:r>
              <a:rPr lang="tr-TR" dirty="0" smtClean="0"/>
              <a:t> </a:t>
            </a:r>
            <a:r>
              <a:rPr lang="tr-TR" dirty="0" err="1" smtClean="0"/>
              <a:t>forms</a:t>
            </a: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800" b="1" dirty="0" smtClean="0">
                <a:solidFill>
                  <a:srgbClr val="C00000"/>
                </a:solidFill>
              </a:rPr>
              <a:t>Do </a:t>
            </a:r>
            <a:r>
              <a:rPr lang="tr-TR" sz="1800" b="1" dirty="0" err="1" smtClean="0">
                <a:solidFill>
                  <a:srgbClr val="C00000"/>
                </a:solidFill>
              </a:rPr>
              <a:t>You</a:t>
            </a:r>
            <a:r>
              <a:rPr lang="tr-TR" sz="1800" b="1" dirty="0" smtClean="0">
                <a:solidFill>
                  <a:srgbClr val="C00000"/>
                </a:solidFill>
              </a:rPr>
              <a:t> </a:t>
            </a:r>
            <a:r>
              <a:rPr lang="tr-TR" sz="1800" b="1" dirty="0" err="1" smtClean="0">
                <a:solidFill>
                  <a:srgbClr val="C00000"/>
                </a:solidFill>
              </a:rPr>
              <a:t>have</a:t>
            </a:r>
            <a:r>
              <a:rPr lang="tr-TR" sz="1800" b="1" dirty="0" smtClean="0">
                <a:solidFill>
                  <a:srgbClr val="C00000"/>
                </a:solidFill>
              </a:rPr>
              <a:t> </a:t>
            </a:r>
            <a:r>
              <a:rPr lang="tr-TR" sz="1800" b="1" dirty="0" err="1" smtClean="0">
                <a:solidFill>
                  <a:srgbClr val="C00000"/>
                </a:solidFill>
              </a:rPr>
              <a:t>to</a:t>
            </a:r>
            <a:r>
              <a:rPr lang="tr-TR" sz="1800" b="1" dirty="0" smtClean="0">
                <a:solidFill>
                  <a:srgbClr val="C00000"/>
                </a:solidFill>
              </a:rPr>
              <a:t>..?</a:t>
            </a:r>
            <a:endParaRPr lang="tr-TR" sz="1800" b="1" dirty="0">
              <a:solidFill>
                <a:srgbClr val="C00000"/>
              </a:solidFill>
            </a:endParaRP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tr-TR" i="1" dirty="0" smtClean="0">
                <a:solidFill>
                  <a:srgbClr val="FF0000"/>
                </a:solidFill>
              </a:rPr>
              <a:t>Do</a:t>
            </a:r>
            <a:r>
              <a:rPr lang="tr-TR" i="1" dirty="0" smtClean="0"/>
              <a:t> </a:t>
            </a:r>
            <a:r>
              <a:rPr lang="tr-TR" i="1" dirty="0" err="1" smtClean="0"/>
              <a:t>you</a:t>
            </a:r>
            <a:r>
              <a:rPr lang="tr-TR" i="1" dirty="0" smtClean="0"/>
              <a:t> </a:t>
            </a:r>
            <a:r>
              <a:rPr lang="tr-TR" i="1" dirty="0" err="1" smtClean="0"/>
              <a:t>have</a:t>
            </a:r>
            <a:r>
              <a:rPr lang="tr-TR" i="1" dirty="0" smtClean="0"/>
              <a:t> </a:t>
            </a:r>
            <a:r>
              <a:rPr lang="tr-TR" i="1" dirty="0" err="1" smtClean="0"/>
              <a:t>to</a:t>
            </a:r>
            <a:r>
              <a:rPr lang="tr-TR" i="1" dirty="0" smtClean="0"/>
              <a:t> </a:t>
            </a:r>
            <a:r>
              <a:rPr lang="tr-TR" i="1" dirty="0" err="1" smtClean="0"/>
              <a:t>speak</a:t>
            </a:r>
            <a:r>
              <a:rPr lang="tr-TR" i="1" dirty="0" smtClean="0"/>
              <a:t> </a:t>
            </a:r>
            <a:r>
              <a:rPr lang="tr-TR" i="1" dirty="0" err="1" smtClean="0"/>
              <a:t>loudly</a:t>
            </a:r>
            <a:r>
              <a:rPr lang="tr-TR" i="1" dirty="0" smtClean="0"/>
              <a:t>?</a:t>
            </a:r>
          </a:p>
          <a:p>
            <a:r>
              <a:rPr lang="tr-TR" i="1" dirty="0" err="1" smtClean="0">
                <a:solidFill>
                  <a:srgbClr val="C00000"/>
                </a:solidFill>
              </a:rPr>
              <a:t>Yes</a:t>
            </a:r>
            <a:r>
              <a:rPr lang="tr-TR" i="1" dirty="0" smtClean="0">
                <a:solidFill>
                  <a:srgbClr val="C00000"/>
                </a:solidFill>
              </a:rPr>
              <a:t>, I </a:t>
            </a:r>
            <a:r>
              <a:rPr lang="tr-TR" i="1" dirty="0" err="1" smtClean="0">
                <a:solidFill>
                  <a:srgbClr val="C00000"/>
                </a:solidFill>
              </a:rPr>
              <a:t>have</a:t>
            </a:r>
            <a:r>
              <a:rPr lang="tr-TR" i="1" dirty="0" smtClean="0">
                <a:solidFill>
                  <a:srgbClr val="C00000"/>
                </a:solidFill>
              </a:rPr>
              <a:t> </a:t>
            </a:r>
            <a:r>
              <a:rPr lang="tr-TR" i="1" dirty="0" err="1" smtClean="0">
                <a:solidFill>
                  <a:srgbClr val="C00000"/>
                </a:solidFill>
              </a:rPr>
              <a:t>to</a:t>
            </a:r>
            <a:r>
              <a:rPr lang="tr-TR" i="1" dirty="0" smtClean="0">
                <a:solidFill>
                  <a:srgbClr val="C00000"/>
                </a:solidFill>
              </a:rPr>
              <a:t>.</a:t>
            </a:r>
          </a:p>
          <a:p>
            <a:r>
              <a:rPr lang="tr-TR" i="1" dirty="0" err="1" smtClean="0">
                <a:solidFill>
                  <a:srgbClr val="C00000"/>
                </a:solidFill>
              </a:rPr>
              <a:t>No,I</a:t>
            </a:r>
            <a:r>
              <a:rPr lang="tr-TR" i="1" dirty="0" smtClean="0">
                <a:solidFill>
                  <a:srgbClr val="C00000"/>
                </a:solidFill>
              </a:rPr>
              <a:t> </a:t>
            </a:r>
            <a:r>
              <a:rPr lang="tr-TR" i="1" dirty="0" err="1" smtClean="0">
                <a:solidFill>
                  <a:srgbClr val="C00000"/>
                </a:solidFill>
              </a:rPr>
              <a:t>don’t</a:t>
            </a:r>
            <a:r>
              <a:rPr lang="tr-TR" i="1" dirty="0" smtClean="0">
                <a:solidFill>
                  <a:srgbClr val="C00000"/>
                </a:solidFill>
              </a:rPr>
              <a:t> </a:t>
            </a:r>
            <a:r>
              <a:rPr lang="tr-TR" i="1" dirty="0" err="1" smtClean="0">
                <a:solidFill>
                  <a:srgbClr val="C00000"/>
                </a:solidFill>
              </a:rPr>
              <a:t>have</a:t>
            </a:r>
            <a:r>
              <a:rPr lang="tr-TR" i="1" dirty="0" smtClean="0">
                <a:solidFill>
                  <a:srgbClr val="C00000"/>
                </a:solidFill>
              </a:rPr>
              <a:t> </a:t>
            </a:r>
            <a:r>
              <a:rPr lang="tr-TR" i="1" dirty="0" err="1" smtClean="0">
                <a:solidFill>
                  <a:srgbClr val="C00000"/>
                </a:solidFill>
              </a:rPr>
              <a:t>to</a:t>
            </a:r>
            <a:r>
              <a:rPr lang="tr-TR" i="1" dirty="0" smtClean="0">
                <a:solidFill>
                  <a:srgbClr val="C00000"/>
                </a:solidFill>
              </a:rPr>
              <a:t>. </a:t>
            </a:r>
            <a:endParaRPr lang="tr-TR" dirty="0" smtClean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355976" y="1097280"/>
            <a:ext cx="3744416" cy="548640"/>
          </a:xfrm>
        </p:spPr>
        <p:txBody>
          <a:bodyPr>
            <a:noAutofit/>
          </a:bodyPr>
          <a:lstStyle/>
          <a:p>
            <a:r>
              <a:rPr lang="tr-TR" sz="2000" b="1" dirty="0" err="1" smtClean="0">
                <a:solidFill>
                  <a:srgbClr val="C00000"/>
                </a:solidFill>
              </a:rPr>
              <a:t>Does</a:t>
            </a:r>
            <a:r>
              <a:rPr lang="tr-TR" sz="2000" b="1" dirty="0" smtClean="0">
                <a:solidFill>
                  <a:srgbClr val="C00000"/>
                </a:solidFill>
              </a:rPr>
              <a:t> </a:t>
            </a:r>
            <a:r>
              <a:rPr lang="tr-TR" sz="2000" b="1" dirty="0" err="1" smtClean="0">
                <a:solidFill>
                  <a:srgbClr val="C00000"/>
                </a:solidFill>
              </a:rPr>
              <a:t>she</a:t>
            </a:r>
            <a:r>
              <a:rPr lang="tr-TR" sz="2000" b="1" dirty="0" smtClean="0">
                <a:solidFill>
                  <a:srgbClr val="C00000"/>
                </a:solidFill>
              </a:rPr>
              <a:t> </a:t>
            </a:r>
            <a:r>
              <a:rPr lang="tr-TR" sz="2000" b="1" dirty="0" err="1" smtClean="0">
                <a:solidFill>
                  <a:srgbClr val="C00000"/>
                </a:solidFill>
              </a:rPr>
              <a:t>have</a:t>
            </a:r>
            <a:r>
              <a:rPr lang="tr-TR" sz="2000" b="1" dirty="0" smtClean="0">
                <a:solidFill>
                  <a:srgbClr val="C00000"/>
                </a:solidFill>
              </a:rPr>
              <a:t> </a:t>
            </a:r>
            <a:r>
              <a:rPr lang="tr-TR" sz="2000" b="1" dirty="0" err="1" smtClean="0">
                <a:solidFill>
                  <a:srgbClr val="C00000"/>
                </a:solidFill>
              </a:rPr>
              <a:t>to</a:t>
            </a:r>
            <a:r>
              <a:rPr lang="tr-TR" sz="2000" b="1" dirty="0" smtClean="0">
                <a:solidFill>
                  <a:srgbClr val="C00000"/>
                </a:solidFill>
              </a:rPr>
              <a:t>…?</a:t>
            </a:r>
            <a:endParaRPr lang="tr-TR" sz="2000" b="1" dirty="0">
              <a:solidFill>
                <a:srgbClr val="C00000"/>
              </a:solidFill>
            </a:endParaRP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tr-TR" i="1" dirty="0" err="1" smtClean="0">
                <a:solidFill>
                  <a:srgbClr val="FF0000"/>
                </a:solidFill>
              </a:rPr>
              <a:t>Does</a:t>
            </a:r>
            <a:r>
              <a:rPr lang="tr-TR" i="1" dirty="0" smtClean="0"/>
              <a:t> </a:t>
            </a:r>
            <a:r>
              <a:rPr lang="tr-TR" i="1" dirty="0" err="1" smtClean="0"/>
              <a:t>she</a:t>
            </a:r>
            <a:r>
              <a:rPr lang="tr-TR" i="1" dirty="0" smtClean="0"/>
              <a:t> </a:t>
            </a:r>
            <a:r>
              <a:rPr lang="tr-TR" i="1" dirty="0" err="1" smtClean="0"/>
              <a:t>have</a:t>
            </a:r>
            <a:r>
              <a:rPr lang="tr-TR" i="1" dirty="0" smtClean="0"/>
              <a:t> </a:t>
            </a:r>
            <a:r>
              <a:rPr lang="tr-TR" i="1" dirty="0" err="1" smtClean="0"/>
              <a:t>to</a:t>
            </a:r>
            <a:r>
              <a:rPr lang="tr-TR" i="1" dirty="0" smtClean="0"/>
              <a:t> </a:t>
            </a:r>
            <a:r>
              <a:rPr lang="tr-TR" i="1" dirty="0" err="1" smtClean="0"/>
              <a:t>study</a:t>
            </a:r>
            <a:r>
              <a:rPr lang="tr-TR" i="1" dirty="0" smtClean="0"/>
              <a:t> </a:t>
            </a:r>
            <a:r>
              <a:rPr lang="tr-TR" i="1" dirty="0" err="1" smtClean="0"/>
              <a:t>lesson</a:t>
            </a:r>
            <a:r>
              <a:rPr lang="tr-TR" i="1" dirty="0" smtClean="0"/>
              <a:t>?</a:t>
            </a:r>
          </a:p>
          <a:p>
            <a:r>
              <a:rPr lang="tr-TR" i="1" dirty="0" err="1" smtClean="0">
                <a:solidFill>
                  <a:srgbClr val="C00000"/>
                </a:solidFill>
              </a:rPr>
              <a:t>Yes,she</a:t>
            </a:r>
            <a:r>
              <a:rPr lang="tr-TR" i="1" dirty="0" smtClean="0">
                <a:solidFill>
                  <a:srgbClr val="C00000"/>
                </a:solidFill>
              </a:rPr>
              <a:t> has </a:t>
            </a:r>
            <a:r>
              <a:rPr lang="tr-TR" i="1" dirty="0" err="1" smtClean="0">
                <a:solidFill>
                  <a:srgbClr val="C00000"/>
                </a:solidFill>
              </a:rPr>
              <a:t>to</a:t>
            </a:r>
            <a:r>
              <a:rPr lang="tr-TR" i="1" dirty="0" smtClean="0">
                <a:solidFill>
                  <a:srgbClr val="C00000"/>
                </a:solidFill>
              </a:rPr>
              <a:t>.</a:t>
            </a:r>
          </a:p>
          <a:p>
            <a:r>
              <a:rPr lang="tr-TR" i="1" dirty="0" err="1" smtClean="0">
                <a:solidFill>
                  <a:srgbClr val="C00000"/>
                </a:solidFill>
              </a:rPr>
              <a:t>No,she</a:t>
            </a:r>
            <a:r>
              <a:rPr lang="tr-TR" i="1" dirty="0" smtClean="0">
                <a:solidFill>
                  <a:srgbClr val="C00000"/>
                </a:solidFill>
              </a:rPr>
              <a:t> </a:t>
            </a:r>
            <a:r>
              <a:rPr lang="tr-TR" i="1" dirty="0" err="1" smtClean="0">
                <a:solidFill>
                  <a:srgbClr val="C00000"/>
                </a:solidFill>
              </a:rPr>
              <a:t>doesn’t</a:t>
            </a:r>
            <a:r>
              <a:rPr lang="tr-TR" i="1" dirty="0" smtClean="0">
                <a:solidFill>
                  <a:srgbClr val="C00000"/>
                </a:solidFill>
              </a:rPr>
              <a:t> </a:t>
            </a:r>
            <a:r>
              <a:rPr lang="tr-TR" i="1" dirty="0" err="1" smtClean="0">
                <a:solidFill>
                  <a:srgbClr val="C00000"/>
                </a:solidFill>
              </a:rPr>
              <a:t>have</a:t>
            </a:r>
            <a:r>
              <a:rPr lang="tr-TR" i="1" dirty="0" smtClean="0">
                <a:solidFill>
                  <a:srgbClr val="C00000"/>
                </a:solidFill>
              </a:rPr>
              <a:t> </a:t>
            </a:r>
            <a:r>
              <a:rPr lang="tr-TR" i="1" dirty="0" err="1" smtClean="0">
                <a:solidFill>
                  <a:srgbClr val="C00000"/>
                </a:solidFill>
              </a:rPr>
              <a:t>to</a:t>
            </a:r>
            <a:r>
              <a:rPr lang="tr-TR" i="1" dirty="0" smtClean="0">
                <a:solidFill>
                  <a:srgbClr val="C00000"/>
                </a:solidFill>
              </a:rPr>
              <a:t>.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232366774"/>
      </p:ext>
    </p:extLst>
  </p:cSld>
  <p:clrMapOvr>
    <a:masterClrMapping/>
  </p:clrMapOvr>
  <p:transition spd="slow">
    <p:cover/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Must</a:t>
            </a:r>
            <a:r>
              <a:rPr lang="tr-TR" dirty="0" smtClean="0"/>
              <a:t>   /</a:t>
            </a:r>
            <a:r>
              <a:rPr lang="tr-TR" dirty="0" err="1" smtClean="0"/>
              <a:t>Mustn’t</a:t>
            </a:r>
            <a:r>
              <a:rPr lang="tr-TR" dirty="0" smtClean="0"/>
              <a:t>(</a:t>
            </a:r>
            <a:r>
              <a:rPr lang="tr-TR" dirty="0" err="1" smtClean="0"/>
              <a:t>Meli</a:t>
            </a:r>
            <a:r>
              <a:rPr lang="tr-TR" dirty="0" smtClean="0"/>
              <a:t>/</a:t>
            </a:r>
            <a:r>
              <a:rPr lang="tr-TR" dirty="0" err="1" smtClean="0"/>
              <a:t>malI</a:t>
            </a:r>
            <a:r>
              <a:rPr lang="tr-TR" dirty="0" smtClean="0"/>
              <a:t>) 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2000" b="1" dirty="0" err="1" smtClean="0">
                <a:solidFill>
                  <a:srgbClr val="C00000"/>
                </a:solidFill>
              </a:rPr>
              <a:t>Must</a:t>
            </a:r>
            <a:r>
              <a:rPr lang="tr-TR" sz="2000" b="1" dirty="0" smtClean="0">
                <a:solidFill>
                  <a:srgbClr val="C00000"/>
                </a:solidFill>
              </a:rPr>
              <a:t> </a:t>
            </a:r>
            <a:endParaRPr lang="tr-TR" sz="2000" b="1" dirty="0">
              <a:solidFill>
                <a:srgbClr val="C00000"/>
              </a:solidFill>
            </a:endParaRP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tr-TR" dirty="0" smtClean="0"/>
              <a:t>I </a:t>
            </a:r>
            <a:r>
              <a:rPr lang="tr-TR" i="1" dirty="0" err="1" smtClean="0">
                <a:solidFill>
                  <a:srgbClr val="C00000"/>
                </a:solidFill>
              </a:rPr>
              <a:t>must</a:t>
            </a:r>
            <a:r>
              <a:rPr lang="tr-TR" i="1" dirty="0" smtClean="0">
                <a:solidFill>
                  <a:srgbClr val="C00000"/>
                </a:solidFill>
              </a:rPr>
              <a:t> </a:t>
            </a:r>
            <a:r>
              <a:rPr lang="tr-TR" i="1" dirty="0" err="1" smtClean="0">
                <a:solidFill>
                  <a:srgbClr val="C00000"/>
                </a:solidFill>
              </a:rPr>
              <a:t>study</a:t>
            </a:r>
            <a:r>
              <a:rPr lang="tr-TR" i="1" dirty="0" smtClean="0">
                <a:solidFill>
                  <a:srgbClr val="C00000"/>
                </a:solidFill>
              </a:rPr>
              <a:t> </a:t>
            </a:r>
            <a:r>
              <a:rPr lang="tr-TR" dirty="0" err="1" smtClean="0"/>
              <a:t>lesson</a:t>
            </a:r>
            <a:r>
              <a:rPr lang="tr-TR" dirty="0" smtClean="0"/>
              <a:t>.</a:t>
            </a:r>
          </a:p>
          <a:p>
            <a:r>
              <a:rPr lang="tr-TR" dirty="0" err="1" smtClean="0"/>
              <a:t>She</a:t>
            </a:r>
            <a:r>
              <a:rPr lang="tr-TR" dirty="0" smtClean="0"/>
              <a:t> </a:t>
            </a:r>
            <a:r>
              <a:rPr lang="tr-TR" i="1" dirty="0" err="1" smtClean="0">
                <a:solidFill>
                  <a:srgbClr val="C00000"/>
                </a:solidFill>
              </a:rPr>
              <a:t>must</a:t>
            </a:r>
            <a:r>
              <a:rPr lang="tr-TR" i="1" dirty="0" smtClean="0">
                <a:solidFill>
                  <a:srgbClr val="C00000"/>
                </a:solidFill>
              </a:rPr>
              <a:t> do </a:t>
            </a:r>
            <a:r>
              <a:rPr lang="tr-TR" i="1" dirty="0" err="1" smtClean="0">
                <a:solidFill>
                  <a:srgbClr val="C00000"/>
                </a:solidFill>
              </a:rPr>
              <a:t>homework</a:t>
            </a:r>
            <a:r>
              <a:rPr lang="tr-TR" i="1" dirty="0" smtClean="0">
                <a:solidFill>
                  <a:srgbClr val="C00000"/>
                </a:solidFill>
              </a:rPr>
              <a:t>.</a:t>
            </a:r>
          </a:p>
          <a:p>
            <a:r>
              <a:rPr lang="tr-TR" dirty="0" err="1" smtClean="0"/>
              <a:t>They</a:t>
            </a:r>
            <a:r>
              <a:rPr lang="tr-TR" dirty="0" smtClean="0"/>
              <a:t> </a:t>
            </a:r>
            <a:r>
              <a:rPr lang="tr-TR" i="1" dirty="0" err="1" smtClean="0">
                <a:solidFill>
                  <a:srgbClr val="C00000"/>
                </a:solidFill>
              </a:rPr>
              <a:t>must</a:t>
            </a:r>
            <a:r>
              <a:rPr lang="tr-TR" i="1" dirty="0" smtClean="0">
                <a:solidFill>
                  <a:srgbClr val="C00000"/>
                </a:solidFill>
              </a:rPr>
              <a:t> be </a:t>
            </a:r>
            <a:r>
              <a:rPr lang="tr-TR" dirty="0" err="1" smtClean="0"/>
              <a:t>slient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library</a:t>
            </a:r>
            <a:r>
              <a:rPr lang="tr-TR" dirty="0" smtClean="0"/>
              <a:t>. </a:t>
            </a:r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5580112" y="1484784"/>
            <a:ext cx="32403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‘</a:t>
            </a:r>
            <a:r>
              <a:rPr lang="tr-TR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Must</a:t>
            </a:r>
            <a:r>
              <a:rPr lang="tr-TR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’  gereklilik bildirir. ‘</a:t>
            </a:r>
            <a:r>
              <a:rPr lang="tr-TR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Must</a:t>
            </a:r>
            <a:r>
              <a:rPr lang="tr-TR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’ ‘dan sonra gelen </a:t>
            </a:r>
            <a:r>
              <a:rPr lang="tr-TR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fill</a:t>
            </a:r>
            <a:r>
              <a:rPr lang="tr-TR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hiçbir ek almaz. </a:t>
            </a:r>
            <a:endParaRPr lang="tr-TR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51260" y="2852936"/>
            <a:ext cx="14859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94644356"/>
      </p:ext>
    </p:extLst>
  </p:cSld>
  <p:clrMapOvr>
    <a:masterClrMapping/>
  </p:clrMapOvr>
  <p:transition spd="slow">
    <p:cover/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C00000"/>
                </a:solidFill>
              </a:rPr>
              <a:t>MUSTN’T </a:t>
            </a:r>
            <a:endParaRPr lang="tr-TR" b="1" dirty="0">
              <a:solidFill>
                <a:srgbClr val="C00000"/>
              </a:solidFill>
            </a:endParaRP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323528" y="1097280"/>
            <a:ext cx="4248472" cy="548640"/>
          </a:xfrm>
        </p:spPr>
        <p:txBody>
          <a:bodyPr>
            <a:noAutofit/>
          </a:bodyPr>
          <a:lstStyle/>
          <a:p>
            <a:r>
              <a:rPr lang="tr-TR" sz="2000" b="1" dirty="0" smtClean="0">
                <a:solidFill>
                  <a:srgbClr val="C00000"/>
                </a:solidFill>
              </a:rPr>
              <a:t>YOU MUSTN’T PARK HERE </a:t>
            </a:r>
            <a:endParaRPr lang="tr-TR" sz="2000" b="1" dirty="0">
              <a:solidFill>
                <a:srgbClr val="C00000"/>
              </a:solidFill>
            </a:endParaRPr>
          </a:p>
        </p:txBody>
      </p:sp>
      <p:pic>
        <p:nvPicPr>
          <p:cNvPr id="7" name="İçerik Yer Tutucusu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9150" y="2056716"/>
            <a:ext cx="3200400" cy="2398493"/>
          </a:xfrm>
        </p:spPr>
      </p:pic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4443984" cy="548640"/>
          </a:xfrm>
        </p:spPr>
        <p:txBody>
          <a:bodyPr>
            <a:noAutofit/>
          </a:bodyPr>
          <a:lstStyle/>
          <a:p>
            <a:r>
              <a:rPr lang="tr-TR" sz="2000" b="1" dirty="0" smtClean="0">
                <a:solidFill>
                  <a:srgbClr val="C00000"/>
                </a:solidFill>
              </a:rPr>
              <a:t>YOU MUSTN’T SMOKE HERE </a:t>
            </a:r>
            <a:endParaRPr lang="tr-TR" sz="2000" b="1" dirty="0">
              <a:solidFill>
                <a:srgbClr val="C00000"/>
              </a:solidFill>
            </a:endParaRPr>
          </a:p>
        </p:txBody>
      </p:sp>
      <p:pic>
        <p:nvPicPr>
          <p:cNvPr id="8" name="İçerik Yer Tutucusu 7"/>
          <p:cNvPicPr>
            <a:picLocks noGrp="1" noChangeAspect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29225" y="2184400"/>
            <a:ext cx="2143125" cy="2143125"/>
          </a:xfrm>
        </p:spPr>
      </p:pic>
      <p:sp>
        <p:nvSpPr>
          <p:cNvPr id="9" name="Metin kutusu 8"/>
          <p:cNvSpPr txBox="1"/>
          <p:nvPr/>
        </p:nvSpPr>
        <p:spPr>
          <a:xfrm>
            <a:off x="3347864" y="5514081"/>
            <a:ext cx="53950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NOT: </a:t>
            </a:r>
            <a:r>
              <a:rPr lang="tr-TR" sz="2800" b="1" dirty="0" err="1" smtClean="0">
                <a:solidFill>
                  <a:srgbClr val="FF0000"/>
                </a:solidFill>
              </a:rPr>
              <a:t>Mustn’t</a:t>
            </a:r>
            <a:r>
              <a:rPr lang="tr-TR" sz="2800" b="1" dirty="0" smtClean="0">
                <a:solidFill>
                  <a:srgbClr val="FF0000"/>
                </a:solidFill>
              </a:rPr>
              <a:t> yasaklarda kullanılır. </a:t>
            </a:r>
            <a:endParaRPr lang="tr-TR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8381036"/>
      </p:ext>
    </p:extLst>
  </p:cSld>
  <p:clrMapOvr>
    <a:masterClrMapping/>
  </p:clrMapOvr>
  <p:transition spd="slow">
    <p:cover/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SHOULD /SHOULDN’T 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SHOULD</a:t>
            </a: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tr-TR" dirty="0" err="1" smtClean="0"/>
              <a:t>You</a:t>
            </a:r>
            <a:r>
              <a:rPr lang="tr-TR" dirty="0" smtClean="0"/>
              <a:t>  </a:t>
            </a:r>
            <a:r>
              <a:rPr lang="tr-TR" i="1" dirty="0" err="1" smtClean="0">
                <a:solidFill>
                  <a:srgbClr val="FF0000"/>
                </a:solidFill>
              </a:rPr>
              <a:t>should</a:t>
            </a:r>
            <a:r>
              <a:rPr lang="tr-TR" i="1" dirty="0" smtClean="0">
                <a:solidFill>
                  <a:srgbClr val="FF0000"/>
                </a:solidFill>
              </a:rPr>
              <a:t> </a:t>
            </a:r>
            <a:r>
              <a:rPr lang="tr-TR" i="1" dirty="0" err="1" smtClean="0">
                <a:solidFill>
                  <a:srgbClr val="FF0000"/>
                </a:solidFill>
              </a:rPr>
              <a:t>go</a:t>
            </a:r>
            <a:r>
              <a:rPr lang="tr-TR" i="1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dentist</a:t>
            </a:r>
            <a:r>
              <a:rPr lang="tr-TR" dirty="0" smtClean="0"/>
              <a:t>. </a:t>
            </a:r>
          </a:p>
          <a:p>
            <a:r>
              <a:rPr lang="tr-TR" dirty="0" smtClean="0"/>
              <a:t>( sen </a:t>
            </a:r>
            <a:r>
              <a:rPr lang="tr-TR" dirty="0" err="1" smtClean="0"/>
              <a:t>dişciye</a:t>
            </a:r>
            <a:r>
              <a:rPr lang="tr-TR" dirty="0" smtClean="0"/>
              <a:t> gitsen iyi olur/</a:t>
            </a:r>
            <a:r>
              <a:rPr lang="tr-TR" dirty="0" err="1" smtClean="0"/>
              <a:t>gitmelsin</a:t>
            </a:r>
            <a:r>
              <a:rPr lang="tr-TR" dirty="0" smtClean="0"/>
              <a:t>)</a:t>
            </a:r>
          </a:p>
          <a:p>
            <a:endParaRPr lang="tr-TR" dirty="0"/>
          </a:p>
        </p:txBody>
      </p:sp>
      <p:pic>
        <p:nvPicPr>
          <p:cNvPr id="7" name="İçerik Yer Tutucusu 6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9992" y="1628800"/>
            <a:ext cx="3456384" cy="2570137"/>
          </a:xfrm>
        </p:spPr>
      </p:pic>
      <p:sp>
        <p:nvSpPr>
          <p:cNvPr id="8" name="Metin kutusu 7"/>
          <p:cNvSpPr txBox="1"/>
          <p:nvPr/>
        </p:nvSpPr>
        <p:spPr>
          <a:xfrm>
            <a:off x="1793298" y="5373215"/>
            <a:ext cx="73652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Not: </a:t>
            </a:r>
            <a:r>
              <a:rPr lang="tr-TR" sz="2400" b="1" dirty="0" err="1" smtClean="0">
                <a:solidFill>
                  <a:srgbClr val="FF0000"/>
                </a:solidFill>
              </a:rPr>
              <a:t>should</a:t>
            </a:r>
            <a:r>
              <a:rPr lang="tr-TR" sz="2400" b="1" dirty="0" smtClean="0">
                <a:solidFill>
                  <a:srgbClr val="FF0000"/>
                </a:solidFill>
              </a:rPr>
              <a:t> birine bir şey için tavsiye </a:t>
            </a:r>
            <a:r>
              <a:rPr lang="tr-TR" sz="2400" b="1" dirty="0" err="1" smtClean="0">
                <a:solidFill>
                  <a:srgbClr val="FF0000"/>
                </a:solidFill>
              </a:rPr>
              <a:t>veriirken</a:t>
            </a:r>
            <a:r>
              <a:rPr lang="tr-TR" sz="2400" b="1" dirty="0" smtClean="0">
                <a:solidFill>
                  <a:srgbClr val="FF0000"/>
                </a:solidFill>
              </a:rPr>
              <a:t> kullanılır</a:t>
            </a:r>
            <a:r>
              <a:rPr lang="tr-TR" dirty="0" smtClean="0"/>
              <a:t>.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151481999"/>
      </p:ext>
    </p:extLst>
  </p:cSld>
  <p:clrMapOvr>
    <a:masterClrMapping/>
  </p:clrMapOvr>
  <p:transition spd="slow">
    <p:cover/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Shouldn’t</a:t>
            </a:r>
            <a:r>
              <a:rPr lang="tr-TR" dirty="0" smtClean="0"/>
              <a:t> /</a:t>
            </a:r>
            <a:r>
              <a:rPr lang="tr-TR" dirty="0" err="1" smtClean="0"/>
              <a:t>should</a:t>
            </a:r>
            <a:r>
              <a:rPr lang="tr-TR" dirty="0" smtClean="0"/>
              <a:t> </a:t>
            </a:r>
            <a:r>
              <a:rPr lang="tr-TR" dirty="0" err="1" smtClean="0"/>
              <a:t>You</a:t>
            </a:r>
            <a:r>
              <a:rPr lang="tr-TR" dirty="0" smtClean="0"/>
              <a:t>…?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2400" b="1" dirty="0" err="1" smtClean="0">
                <a:solidFill>
                  <a:srgbClr val="FF0000"/>
                </a:solidFill>
              </a:rPr>
              <a:t>Shouldn’t</a:t>
            </a:r>
            <a:r>
              <a:rPr lang="tr-TR" sz="2400" b="1" dirty="0" smtClean="0">
                <a:solidFill>
                  <a:srgbClr val="FF0000"/>
                </a:solidFill>
              </a:rPr>
              <a:t> </a:t>
            </a:r>
            <a:endParaRPr lang="tr-TR" sz="2400" b="1" dirty="0">
              <a:solidFill>
                <a:srgbClr val="FF0000"/>
              </a:solidFill>
            </a:endParaRPr>
          </a:p>
        </p:txBody>
      </p:sp>
      <p:pic>
        <p:nvPicPr>
          <p:cNvPr id="7" name="İçerik Yer Tutucusu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2" y="1916832"/>
            <a:ext cx="2667000" cy="1714500"/>
          </a:xfrm>
        </p:spPr>
      </p:pic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tr-TR" sz="1800" b="1" dirty="0" err="1" smtClean="0">
                <a:solidFill>
                  <a:srgbClr val="FF0000"/>
                </a:solidFill>
              </a:rPr>
              <a:t>Should</a:t>
            </a:r>
            <a:r>
              <a:rPr lang="tr-TR" sz="1800" b="1" dirty="0" smtClean="0">
                <a:solidFill>
                  <a:srgbClr val="FF0000"/>
                </a:solidFill>
              </a:rPr>
              <a:t> </a:t>
            </a:r>
            <a:r>
              <a:rPr lang="tr-TR" sz="1800" b="1" dirty="0" err="1" smtClean="0">
                <a:solidFill>
                  <a:srgbClr val="FF0000"/>
                </a:solidFill>
              </a:rPr>
              <a:t>you</a:t>
            </a:r>
            <a:r>
              <a:rPr lang="tr-TR" sz="1800" b="1" dirty="0" smtClean="0">
                <a:solidFill>
                  <a:srgbClr val="FF0000"/>
                </a:solidFill>
              </a:rPr>
              <a:t>…?</a:t>
            </a:r>
            <a:endParaRPr lang="tr-TR" sz="1800" b="1" dirty="0">
              <a:solidFill>
                <a:srgbClr val="FF0000"/>
              </a:solidFill>
            </a:endParaRPr>
          </a:p>
        </p:txBody>
      </p:sp>
      <p:pic>
        <p:nvPicPr>
          <p:cNvPr id="9" name="İçerik Yer Tutucusu 8"/>
          <p:cNvPicPr>
            <a:picLocks noGrp="1" noChangeAspect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00588" y="1844824"/>
            <a:ext cx="3200400" cy="2067630"/>
          </a:xfrm>
        </p:spPr>
      </p:pic>
      <p:sp>
        <p:nvSpPr>
          <p:cNvPr id="8" name="Metin kutusu 7"/>
          <p:cNvSpPr txBox="1"/>
          <p:nvPr/>
        </p:nvSpPr>
        <p:spPr>
          <a:xfrm>
            <a:off x="179512" y="4173478"/>
            <a:ext cx="47580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i="1" dirty="0" err="1" smtClean="0">
                <a:solidFill>
                  <a:srgbClr val="FF0000"/>
                </a:solidFill>
              </a:rPr>
              <a:t>You</a:t>
            </a:r>
            <a:r>
              <a:rPr lang="tr-TR" sz="2000" b="1" i="1" dirty="0" smtClean="0">
                <a:solidFill>
                  <a:srgbClr val="FF0000"/>
                </a:solidFill>
              </a:rPr>
              <a:t> </a:t>
            </a:r>
            <a:r>
              <a:rPr lang="tr-TR" sz="2000" b="1" i="1" dirty="0" err="1" smtClean="0">
                <a:solidFill>
                  <a:srgbClr val="FF0000"/>
                </a:solidFill>
              </a:rPr>
              <a:t>shouldn’t</a:t>
            </a:r>
            <a:r>
              <a:rPr lang="tr-TR" sz="2000" b="1" i="1" dirty="0" smtClean="0">
                <a:solidFill>
                  <a:srgbClr val="FF0000"/>
                </a:solidFill>
              </a:rPr>
              <a:t> </a:t>
            </a:r>
            <a:r>
              <a:rPr lang="tr-TR" sz="2000" b="1" i="1" dirty="0" err="1" smtClean="0">
                <a:solidFill>
                  <a:srgbClr val="FF0000"/>
                </a:solidFill>
              </a:rPr>
              <a:t>use</a:t>
            </a:r>
            <a:r>
              <a:rPr lang="tr-TR" sz="2000" b="1" i="1" dirty="0" smtClean="0">
                <a:solidFill>
                  <a:srgbClr val="FF0000"/>
                </a:solidFill>
              </a:rPr>
              <a:t> </a:t>
            </a:r>
            <a:r>
              <a:rPr lang="tr-TR" sz="2000" b="1" i="1" dirty="0" err="1" smtClean="0">
                <a:solidFill>
                  <a:srgbClr val="FF0000"/>
                </a:solidFill>
              </a:rPr>
              <a:t>the</a:t>
            </a:r>
            <a:r>
              <a:rPr lang="tr-TR" sz="2000" b="1" i="1" dirty="0" smtClean="0">
                <a:solidFill>
                  <a:srgbClr val="FF0000"/>
                </a:solidFill>
              </a:rPr>
              <a:t> internet </a:t>
            </a:r>
            <a:r>
              <a:rPr lang="tr-TR" sz="2000" b="1" i="1" dirty="0" err="1" smtClean="0">
                <a:solidFill>
                  <a:srgbClr val="FF0000"/>
                </a:solidFill>
              </a:rPr>
              <a:t>very</a:t>
            </a:r>
            <a:r>
              <a:rPr lang="tr-TR" sz="2000" b="1" i="1" dirty="0" smtClean="0">
                <a:solidFill>
                  <a:srgbClr val="FF0000"/>
                </a:solidFill>
              </a:rPr>
              <a:t> </a:t>
            </a:r>
            <a:r>
              <a:rPr lang="tr-TR" sz="2000" b="1" i="1" dirty="0" err="1" smtClean="0">
                <a:solidFill>
                  <a:srgbClr val="FF0000"/>
                </a:solidFill>
              </a:rPr>
              <a:t>often</a:t>
            </a:r>
            <a:r>
              <a:rPr lang="tr-TR" sz="2000" b="1" i="1" dirty="0" smtClean="0">
                <a:solidFill>
                  <a:srgbClr val="FF0000"/>
                </a:solidFill>
              </a:rPr>
              <a:t>. </a:t>
            </a:r>
            <a:r>
              <a:rPr lang="tr-TR" sz="2000" dirty="0" smtClean="0"/>
              <a:t> </a:t>
            </a:r>
            <a:endParaRPr lang="tr-TR" sz="2000" dirty="0"/>
          </a:p>
        </p:txBody>
      </p:sp>
      <p:sp>
        <p:nvSpPr>
          <p:cNvPr id="10" name="Metin kutusu 9"/>
          <p:cNvSpPr txBox="1"/>
          <p:nvPr/>
        </p:nvSpPr>
        <p:spPr>
          <a:xfrm>
            <a:off x="5545703" y="4173478"/>
            <a:ext cx="362381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err="1" smtClean="0">
                <a:solidFill>
                  <a:srgbClr val="FF0000"/>
                </a:solidFill>
              </a:rPr>
              <a:t>Should</a:t>
            </a:r>
            <a:r>
              <a:rPr lang="tr-TR" sz="2000" b="1" dirty="0" smtClean="0">
                <a:solidFill>
                  <a:srgbClr val="FF0000"/>
                </a:solidFill>
              </a:rPr>
              <a:t> he </a:t>
            </a:r>
            <a:r>
              <a:rPr lang="tr-TR" sz="2000" b="1" dirty="0" err="1" smtClean="0">
                <a:solidFill>
                  <a:srgbClr val="FF0000"/>
                </a:solidFill>
              </a:rPr>
              <a:t>finish</a:t>
            </a:r>
            <a:r>
              <a:rPr lang="tr-TR" sz="2000" b="1" dirty="0" smtClean="0">
                <a:solidFill>
                  <a:srgbClr val="FF0000"/>
                </a:solidFill>
              </a:rPr>
              <a:t> his </a:t>
            </a:r>
            <a:r>
              <a:rPr lang="tr-TR" sz="2000" b="1" dirty="0" err="1" smtClean="0">
                <a:solidFill>
                  <a:srgbClr val="FF0000"/>
                </a:solidFill>
              </a:rPr>
              <a:t>homework</a:t>
            </a:r>
            <a:r>
              <a:rPr lang="tr-TR" sz="2000" b="1" dirty="0" smtClean="0">
                <a:solidFill>
                  <a:srgbClr val="FF0000"/>
                </a:solidFill>
              </a:rPr>
              <a:t>?</a:t>
            </a:r>
          </a:p>
          <a:p>
            <a:r>
              <a:rPr lang="tr-TR" sz="2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Yes</a:t>
            </a:r>
            <a:r>
              <a:rPr lang="tr-TR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he </a:t>
            </a:r>
            <a:r>
              <a:rPr lang="tr-TR" sz="2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should</a:t>
            </a:r>
            <a:r>
              <a:rPr lang="tr-TR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  <a:p>
            <a:r>
              <a:rPr lang="tr-TR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No, he </a:t>
            </a:r>
            <a:r>
              <a:rPr lang="tr-TR" sz="2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shouldn’t</a:t>
            </a:r>
            <a:r>
              <a:rPr lang="tr-TR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</a:t>
            </a:r>
            <a:endParaRPr lang="tr-TR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5595161"/>
      </p:ext>
    </p:extLst>
  </p:cSld>
  <p:clrMapOvr>
    <a:masterClrMapping/>
  </p:clrMapOvr>
  <p:transition spd="slow">
    <p:cover/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Açılar">
  <a:themeElements>
    <a:clrScheme name="Açılar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çılar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çıla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Üst Düzey">
  <a:themeElements>
    <a:clrScheme name="Üst Düzey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Üst Düzey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Üst Düze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79</TotalTime>
  <Words>293</Words>
  <PresentationFormat>Ekran Gösterisi (4:3)</PresentationFormat>
  <Paragraphs>52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Slayt Başlıkları</vt:lpstr>
      </vt:variant>
      <vt:variant>
        <vt:i4>10</vt:i4>
      </vt:variant>
    </vt:vector>
  </HeadingPairs>
  <TitlesOfParts>
    <vt:vector size="12" baseType="lpstr">
      <vt:lpstr>Açılar</vt:lpstr>
      <vt:lpstr>Üst Düzey</vt:lpstr>
      <vt:lpstr>HAVE TO /HAS TO/ MUST </vt:lpstr>
      <vt:lpstr>Yapmakta zorunda olduğumuz eylemler için «Have to / has to/must kullanırız. </vt:lpstr>
      <vt:lpstr>HAVE TO / HAS TO </vt:lpstr>
      <vt:lpstr>Negatıve forms</vt:lpstr>
      <vt:lpstr>Questıon forms </vt:lpstr>
      <vt:lpstr>Must   /Mustn’t(Meli/malI) </vt:lpstr>
      <vt:lpstr>MUSTN’T </vt:lpstr>
      <vt:lpstr>SHOULD /SHOULDN’T </vt:lpstr>
      <vt:lpstr>Shouldn’t /should You…?</vt:lpstr>
      <vt:lpstr>Slayt 10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2016-03-06T12:36:22Z</dcterms:created>
  <dcterms:modified xsi:type="dcterms:W3CDTF">2016-04-14T12:50:29Z</dcterms:modified>
  <cp:category>www.sorubak.com</cp:category>
</cp:coreProperties>
</file>