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546100" y="-4763"/>
            <a:ext cx="5014913" cy="6862763"/>
            <a:chOff x="2928938" y="-4763"/>
            <a:chExt cx="5014912" cy="6862763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>
                <a:gd name="T0" fmla="*/ 0 w 670"/>
                <a:gd name="T1" fmla="*/ 0 h 1753"/>
                <a:gd name="T2" fmla="*/ 670 w 670"/>
                <a:gd name="T3" fmla="*/ 1753 h 1753"/>
              </a:gdLst>
              <a:ahLst/>
              <a:cxnLst>
                <a:cxn ang="0">
                  <a:pos x="0" y="1696"/>
                </a:cxn>
                <a:cxn ang="0">
                  <a:pos x="225" y="1753"/>
                </a:cxn>
                <a:cxn ang="0">
                  <a:pos x="670" y="0"/>
                </a:cxn>
                <a:cxn ang="0">
                  <a:pos x="430" y="0"/>
                </a:cxn>
                <a:cxn ang="0">
                  <a:pos x="0" y="1696"/>
                </a:cxn>
              </a:cxnLst>
              <a:rect l="T0" t="T1" r="T2" b="T3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2928938" y="-4763"/>
              <a:ext cx="1035050" cy="2673351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7" name="Freeform 9"/>
            <p:cNvSpPr/>
            <p:nvPr/>
          </p:nvSpPr>
          <p:spPr bwMode="auto">
            <a:xfrm>
              <a:off x="2928938" y="2582863"/>
              <a:ext cx="2693987" cy="4275137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8" name="Freeform 10"/>
            <p:cNvSpPr/>
            <p:nvPr/>
          </p:nvSpPr>
          <p:spPr bwMode="auto">
            <a:xfrm>
              <a:off x="3371851" y="2692400"/>
              <a:ext cx="3332161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9" name="Freeform 11"/>
            <p:cNvSpPr/>
            <p:nvPr/>
          </p:nvSpPr>
          <p:spPr bwMode="auto">
            <a:xfrm>
              <a:off x="3367088" y="2687638"/>
              <a:ext cx="4576762" cy="4170362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0" name="Freeform 12"/>
            <p:cNvSpPr/>
            <p:nvPr/>
          </p:nvSpPr>
          <p:spPr bwMode="auto">
            <a:xfrm>
              <a:off x="2928938" y="2578100"/>
              <a:ext cx="3584574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93A57-E5BC-4260-9B7D-FABAC19B3687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3" y="5883275"/>
            <a:ext cx="4324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93289-111C-4224-B1CC-BBAF1A0B7A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422FD-AF82-465C-BDC5-C8EE1227B236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7E5D8-6F3C-4EA0-B2F7-28CCAAFF12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E52A1-D770-403A-8666-E88C8461A896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E8E9B-56B1-49EE-8449-23654C243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1598613" y="8636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0893425" y="28194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E3C9A-86BC-4890-BFF7-F4C804892553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D2EB7-C0F8-4C4E-8133-FDB44C352B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CA5C1-D0D5-45B9-A08F-F393C851DA20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0F539-E7A2-4220-BFE5-EADBCF68EB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1598613" y="8636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0893425" y="28194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F02BA-6DE8-4353-A147-2FA82429993F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3CDE0-98DF-4C0E-B1C1-8F0B4820DB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26181-E002-4B9C-A32C-8BCCF3E1B257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A36F8-073E-43B1-BA18-FEECC44EE6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765E4-11D7-407B-8EA4-CEC9780EA4A3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E4980-2440-4529-917D-157A2E3D20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29829-4178-459A-9ED5-CD29008C5477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8BE27-6DDF-4E59-8073-58BFFC385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1A6F2-8AAE-42EA-8D57-9D470ACB56EB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2163" y="5867400"/>
            <a:ext cx="5508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170E8-D9C5-422E-8A0F-18D47F6641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62F42-0831-4B86-807C-A477DEAB9F28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E6FFB-EBDE-44E4-8E53-1571FFD085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749E8-F0D9-4154-9897-D015E0D961F8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290AD-22F3-4A23-A858-00AA623158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1FC47-A40A-42A9-8C8F-C8A8AB746969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C1EDB-34E4-4D63-BB42-2B6444B78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0EFCC-7DA7-467E-AA7A-D736458494D2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0AE30-4976-45CF-BB19-C5002F0A7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50759-172A-400D-8AB9-FC9335D76986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A042D-BF67-4860-8734-D9A3CBB817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92A42-8A61-4379-B6AA-1DB02F13D999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F78D9-8380-4BA8-9A29-2305CB55F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4EDD0-3E72-4D88-A098-A66663438598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CE7B7-A958-4384-A7ED-77F1A9E664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150813" y="0"/>
            <a:ext cx="2436812" cy="6858000"/>
            <a:chOff x="1320800" y="0"/>
            <a:chExt cx="2436813" cy="6858001"/>
          </a:xfrm>
        </p:grpSpPr>
        <p:sp>
          <p:nvSpPr>
            <p:cNvPr id="1032" name="Freeform 6"/>
            <p:cNvSpPr>
              <a:spLocks/>
            </p:cNvSpPr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>
                <a:gd name="T0" fmla="*/ 0 w 707"/>
                <a:gd name="T1" fmla="*/ 0 h 3357"/>
                <a:gd name="T2" fmla="*/ 707 w 707"/>
                <a:gd name="T3" fmla="*/ 3357 h 3357"/>
              </a:gdLst>
              <a:ahLst/>
              <a:cxnLst>
                <a:cxn ang="0">
                  <a:pos x="0" y="3330"/>
                </a:cxn>
                <a:cxn ang="0">
                  <a:pos x="156" y="3357"/>
                </a:cxn>
                <a:cxn ang="0">
                  <a:pos x="707" y="0"/>
                </a:cxn>
                <a:cxn ang="0">
                  <a:pos x="547" y="0"/>
                </a:cxn>
                <a:cxn ang="0">
                  <a:pos x="0" y="3330"/>
                </a:cxn>
              </a:cxnLst>
              <a:rect l="T0" t="T1" r="T2" b="T3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1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1"/>
              <a:ext cx="1228726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7" y="5291139"/>
              <a:ext cx="1495426" cy="1566862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7" y="5286376"/>
              <a:ext cx="2130426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1"/>
              <a:ext cx="1695451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484313" y="685800"/>
            <a:ext cx="1001871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84313" y="2667000"/>
            <a:ext cx="1001871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963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E17D6E8B-E64A-43C3-9C9A-F76599D4F022}" type="datetimeFigureOut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1750" y="5883275"/>
            <a:ext cx="70850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2163" y="5883275"/>
            <a:ext cx="5508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B85E3B9F-705C-414C-8BB9-73120062DF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5" r:id="rId3"/>
    <p:sldLayoutId id="2147483664" r:id="rId4"/>
    <p:sldLayoutId id="2147483663" r:id="rId5"/>
    <p:sldLayoutId id="2147483662" r:id="rId6"/>
    <p:sldLayoutId id="2147483661" r:id="rId7"/>
    <p:sldLayoutId id="2147483660" r:id="rId8"/>
    <p:sldLayoutId id="2147483659" r:id="rId9"/>
    <p:sldLayoutId id="2147483658" r:id="rId10"/>
    <p:sldLayoutId id="2147483657" r:id="rId11"/>
    <p:sldLayoutId id="2147483668" r:id="rId12"/>
    <p:sldLayoutId id="2147483656" r:id="rId13"/>
    <p:sldLayoutId id="2147483669" r:id="rId14"/>
    <p:sldLayoutId id="2147483655" r:id="rId15"/>
    <p:sldLayoutId id="2147483654" r:id="rId16"/>
    <p:sldLayoutId id="2147483653" r:id="rId17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orbe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20000"/>
        </a:spcBef>
        <a:spcAft>
          <a:spcPts val="600"/>
        </a:spcAft>
        <a:buClr>
          <a:srgbClr val="1287C3"/>
        </a:buClr>
        <a:buSzPct val="145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Resim 1" descr="teog400soru ikinci baskı -kapak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2058988" y="0"/>
            <a:ext cx="4862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ikdörtgen 2"/>
          <p:cNvSpPr/>
          <p:nvPr/>
        </p:nvSpPr>
        <p:spPr>
          <a:xfrm>
            <a:off x="6522673" y="1147161"/>
            <a:ext cx="5458546" cy="50783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  <a:cs typeface="+mn-cs"/>
              </a:rPr>
              <a:t>2017-2018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  <a:cs typeface="+mn-cs"/>
              </a:rPr>
              <a:t>Teog-1 için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  <a:cs typeface="+mn-cs"/>
              </a:rPr>
              <a:t> yine son 400 soru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  <a:cs typeface="+mn-cs"/>
              </a:rPr>
              <a:t> kitabımızı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  <a:cs typeface="+mn-cs"/>
              </a:rPr>
              <a:t>takip ediniz.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Resim 1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617788" y="187325"/>
            <a:ext cx="492125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Resim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6050" y="571500"/>
            <a:ext cx="5638800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Resim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3013" y="660400"/>
            <a:ext cx="5465762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Resim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6713" y="290513"/>
            <a:ext cx="3271837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Resim 3"/>
          <p:cNvPicPr>
            <a:picLocks noChangeAspect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2238375" y="1219200"/>
            <a:ext cx="7518400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4500" y="209550"/>
            <a:ext cx="5838825" cy="423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3" y="209550"/>
            <a:ext cx="4954587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Resim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9850" y="533400"/>
            <a:ext cx="6757988" cy="538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Resim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487363"/>
            <a:ext cx="6365875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Resim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544513"/>
            <a:ext cx="6091237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Resim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0175" y="501650"/>
            <a:ext cx="6119813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Resim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2700" y="557213"/>
            <a:ext cx="6453188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Resim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0638" y="603250"/>
            <a:ext cx="60229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ks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TM03457496[[fn=Paralaks]]</Template>
  <TotalTime>14</TotalTime>
  <Words>14</Words>
  <PresentationFormat>Özel</PresentationFormat>
  <Paragraphs>6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Paralaks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2016-05-17T19:22:29Z</dcterms:created>
  <dcterms:modified xsi:type="dcterms:W3CDTF">2016-05-23T15:22:09Z</dcterms:modified>
  <cp:category>www.sorubak.com</cp:category>
</cp:coreProperties>
</file>