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56" r:id="rId2"/>
    <p:sldId id="257" r:id="rId3"/>
    <p:sldId id="29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97" r:id="rId18"/>
    <p:sldId id="272" r:id="rId19"/>
    <p:sldId id="273" r:id="rId20"/>
    <p:sldId id="274" r:id="rId21"/>
    <p:sldId id="275" r:id="rId22"/>
    <p:sldId id="276" r:id="rId23"/>
    <p:sldId id="277" r:id="rId24"/>
    <p:sldId id="29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4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221" autoAdjust="0"/>
    <p:restoredTop sz="94660"/>
  </p:normalViewPr>
  <p:slideViewPr>
    <p:cSldViewPr>
      <p:cViewPr>
        <p:scale>
          <a:sx n="62" d="100"/>
          <a:sy n="62" d="100"/>
        </p:scale>
        <p:origin x="-1584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85963-4385-4F43-AEEE-E61F691A0355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3654D-75C6-4A38-A292-64B313BACD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2393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3654D-75C6-4A38-A292-64B313BACD0F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772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1819A1-C63D-4939-B2E0-F6AE77897BDF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FCA48D-ADB0-4C4C-9601-6C3EA1020D0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7/A </a:t>
            </a:r>
            <a:br>
              <a:rPr lang="tr-TR" dirty="0" smtClean="0"/>
            </a:br>
            <a:r>
              <a:rPr lang="tr-TR" dirty="0" smtClean="0"/>
              <a:t>^^QUİZ  SHOW^^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7500" dirty="0" smtClean="0">
                <a:latin typeface="Gigi" pitchFamily="82" charset="0"/>
              </a:rPr>
              <a:t>UNIT 2</a:t>
            </a:r>
          </a:p>
          <a:p>
            <a:pPr>
              <a:buNone/>
            </a:pPr>
            <a:r>
              <a:rPr lang="tr-TR" sz="7500" dirty="0" smtClean="0">
                <a:latin typeface="Gigi" pitchFamily="82" charset="0"/>
              </a:rPr>
              <a:t>        BIYOGRAPIES</a:t>
            </a:r>
            <a:endParaRPr lang="tr-TR" sz="7500" dirty="0">
              <a:latin typeface="Gigi" pitchFamily="8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Mustafa </a:t>
            </a:r>
            <a:r>
              <a:rPr lang="en-US" dirty="0" err="1"/>
              <a:t>Kemal</a:t>
            </a:r>
            <a:r>
              <a:rPr lang="en-US" dirty="0"/>
              <a:t> </a:t>
            </a:r>
            <a:r>
              <a:rPr lang="en-US" dirty="0" err="1"/>
              <a:t>Atatürk</a:t>
            </a:r>
            <a:r>
              <a:rPr lang="en-US" dirty="0"/>
              <a:t> was a great leader in Turkish history. He founded the Republic of Turkey in 1923. He ......................... on 10 November, 1938.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lived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born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died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fought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2005 .......................... 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two thousand twenty five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twenty o five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twelve o five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two thousand fifteen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SIXTEEN HUNDRED</a:t>
            </a:r>
            <a:r>
              <a:rPr lang="en-US" dirty="0"/>
              <a:t>"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1601     </a:t>
            </a:r>
            <a:r>
              <a:rPr lang="en-US" b="1" dirty="0"/>
              <a:t>B)</a:t>
            </a:r>
            <a:r>
              <a:rPr lang="en-US" dirty="0"/>
              <a:t> 1610     </a:t>
            </a:r>
            <a:r>
              <a:rPr lang="en-US" b="1" dirty="0"/>
              <a:t>C)</a:t>
            </a:r>
            <a:r>
              <a:rPr lang="en-US" dirty="0"/>
              <a:t> 1680     </a:t>
            </a:r>
            <a:r>
              <a:rPr lang="en-US" b="1" dirty="0"/>
              <a:t>D)</a:t>
            </a:r>
            <a:r>
              <a:rPr lang="en-US" dirty="0"/>
              <a:t> 1600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olanı</a:t>
            </a:r>
            <a:r>
              <a:rPr lang="en-US" dirty="0"/>
              <a:t> </a:t>
            </a:r>
            <a:r>
              <a:rPr lang="en-US" dirty="0" err="1"/>
              <a:t>bulunuz</a:t>
            </a:r>
            <a:r>
              <a:rPr lang="en-US" dirty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write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visit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answer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prepare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Cümleye</a:t>
            </a:r>
            <a:r>
              <a:rPr lang="en-US" dirty="0"/>
              <a:t> </a:t>
            </a:r>
            <a:r>
              <a:rPr lang="en-US" dirty="0" err="1"/>
              <a:t>göre</a:t>
            </a:r>
            <a:r>
              <a:rPr lang="en-US" dirty="0"/>
              <a:t> </a:t>
            </a:r>
            <a:r>
              <a:rPr lang="en-US" dirty="0" err="1"/>
              <a:t>kardeşim</a:t>
            </a:r>
            <a:r>
              <a:rPr lang="en-US" dirty="0"/>
              <a:t> </a:t>
            </a:r>
            <a:r>
              <a:rPr lang="en-US" dirty="0" err="1"/>
              <a:t>şimdi</a:t>
            </a:r>
            <a:r>
              <a:rPr lang="en-US" dirty="0"/>
              <a:t> </a:t>
            </a:r>
            <a:r>
              <a:rPr lang="en-US" dirty="0" err="1"/>
              <a:t>kaç</a:t>
            </a:r>
            <a:r>
              <a:rPr lang="en-US" dirty="0"/>
              <a:t> </a:t>
            </a:r>
            <a:r>
              <a:rPr lang="en-US" dirty="0" err="1"/>
              <a:t>yaşındadır</a:t>
            </a:r>
            <a:r>
              <a:rPr lang="en-US" dirty="0"/>
              <a:t>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"Nine years ago, my sister was 25. Now he's ................. "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11     </a:t>
            </a:r>
            <a:r>
              <a:rPr lang="en-US" b="1" dirty="0"/>
              <a:t>B)</a:t>
            </a:r>
            <a:r>
              <a:rPr lang="en-US" dirty="0"/>
              <a:t> 34     </a:t>
            </a:r>
            <a:r>
              <a:rPr lang="en-US" b="1" dirty="0"/>
              <a:t>C)</a:t>
            </a:r>
            <a:r>
              <a:rPr lang="en-US" dirty="0"/>
              <a:t> 35     </a:t>
            </a:r>
            <a:r>
              <a:rPr lang="en-US" b="1" dirty="0"/>
              <a:t>D)</a:t>
            </a:r>
            <a:r>
              <a:rPr lang="en-US" dirty="0"/>
              <a:t> 36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ANSWERS (CEVAPLAR)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S1)</a:t>
            </a:r>
          </a:p>
          <a:p>
            <a:r>
              <a:rPr lang="tr-TR" dirty="0" smtClean="0"/>
              <a:t>S2)</a:t>
            </a:r>
          </a:p>
          <a:p>
            <a:r>
              <a:rPr lang="tr-TR" dirty="0" smtClean="0"/>
              <a:t>S3)</a:t>
            </a:r>
          </a:p>
          <a:p>
            <a:r>
              <a:rPr lang="tr-TR" dirty="0" smtClean="0"/>
              <a:t>S4)</a:t>
            </a:r>
          </a:p>
          <a:p>
            <a:r>
              <a:rPr lang="tr-TR" dirty="0" smtClean="0"/>
              <a:t>S5)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Jokerman" pitchFamily="82" charset="0"/>
              </a:rPr>
              <a:t>UNIT 3</a:t>
            </a:r>
          </a:p>
          <a:p>
            <a:pPr>
              <a:buNone/>
            </a:pPr>
            <a:r>
              <a:rPr lang="tr-TR" sz="6000" dirty="0" smtClean="0">
                <a:latin typeface="Jokerman" pitchFamily="82" charset="0"/>
              </a:rPr>
              <a:t>        SPORTS</a:t>
            </a:r>
            <a:endParaRPr lang="tr-TR" sz="6000" dirty="0">
              <a:latin typeface="Jokerman" pitchFamily="82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5273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I ................................. football. I think it is boring. </a:t>
            </a:r>
            <a:r>
              <a:rPr lang="en-US" dirty="0" smtClean="0"/>
              <a:t/>
            </a:r>
            <a:br>
              <a:rPr lang="en-US" dirty="0" smtClean="0"/>
            </a:br>
            <a:endParaRPr lang="tr-TR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 can’t stand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like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prefer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fond of</a:t>
            </a:r>
            <a:endParaRPr lang="tr-TR" dirty="0"/>
          </a:p>
        </p:txBody>
      </p:sp>
      <p:pic>
        <p:nvPicPr>
          <p:cNvPr id="4" name="3 Resim" descr="7sinif-sports-tes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988840"/>
            <a:ext cx="2980903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96752"/>
          </a:xfrm>
        </p:spPr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>
            <a:normAutofit/>
          </a:bodyPr>
          <a:lstStyle/>
          <a:p>
            <a:r>
              <a:rPr lang="en-US" dirty="0"/>
              <a:t>My sister likes........................ TV in her spare time.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r-TR" dirty="0" smtClean="0"/>
          </a:p>
          <a:p>
            <a:pPr lvl="8"/>
            <a:r>
              <a:rPr lang="en-US" sz="2800" b="1" dirty="0" smtClean="0"/>
              <a:t>A)</a:t>
            </a:r>
            <a:r>
              <a:rPr lang="en-US" sz="2800" dirty="0" smtClean="0"/>
              <a:t> watching </a:t>
            </a:r>
            <a:br>
              <a:rPr lang="en-US" sz="2800" dirty="0" smtClean="0"/>
            </a:br>
            <a:r>
              <a:rPr lang="en-US" sz="2800" b="1" dirty="0" smtClean="0"/>
              <a:t>B)</a:t>
            </a:r>
            <a:r>
              <a:rPr lang="en-US" sz="2800" dirty="0" smtClean="0"/>
              <a:t> watch </a:t>
            </a:r>
            <a:br>
              <a:rPr lang="en-US" sz="2800" dirty="0" smtClean="0"/>
            </a:br>
            <a:r>
              <a:rPr lang="en-US" sz="2800" b="1" dirty="0" smtClean="0"/>
              <a:t>C)</a:t>
            </a:r>
            <a:r>
              <a:rPr lang="en-US" sz="2800" dirty="0" smtClean="0"/>
              <a:t> watched </a:t>
            </a:r>
            <a:br>
              <a:rPr lang="en-US" sz="2800" dirty="0" smtClean="0"/>
            </a:br>
            <a:r>
              <a:rPr lang="en-US" sz="2800" b="1" dirty="0" smtClean="0"/>
              <a:t>D)</a:t>
            </a:r>
            <a:r>
              <a:rPr lang="en-US" sz="2800" dirty="0" smtClean="0"/>
              <a:t> watches</a:t>
            </a:r>
            <a:endParaRPr lang="tr-TR" sz="2800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</p:txBody>
      </p:sp>
      <p:pic>
        <p:nvPicPr>
          <p:cNvPr id="4" name="3 Resim" descr="soru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564904"/>
            <a:ext cx="3265454" cy="29523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RULES (KURALLAR)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#</a:t>
            </a: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Her soru 5 puandır.</a:t>
            </a:r>
          </a:p>
          <a:p>
            <a:r>
              <a:rPr lang="tr-TR" dirty="0" smtClean="0"/>
              <a:t># </a:t>
            </a:r>
            <a:r>
              <a:rPr lang="tr-TR" dirty="0" smtClean="0">
                <a:solidFill>
                  <a:srgbClr val="00B050"/>
                </a:solidFill>
              </a:rPr>
              <a:t>Kesinlikle gürültü yapılmayacaktır yapan takımdan 5 puan indirilecektir.</a:t>
            </a:r>
          </a:p>
          <a:p>
            <a:r>
              <a:rPr lang="tr-TR" dirty="0" smtClean="0"/>
              <a:t>#</a:t>
            </a:r>
            <a:r>
              <a:rPr lang="tr-TR" dirty="0" smtClean="0">
                <a:solidFill>
                  <a:srgbClr val="FF0000"/>
                </a:solidFill>
              </a:rPr>
              <a:t>Sonuçlar   ve cevaplar ünitelerin sonunda verilecektir.</a:t>
            </a:r>
          </a:p>
          <a:p>
            <a:r>
              <a:rPr lang="tr-TR" dirty="0" smtClean="0"/>
              <a:t>#</a:t>
            </a:r>
            <a:r>
              <a:rPr lang="tr-TR" dirty="0" smtClean="0">
                <a:solidFill>
                  <a:srgbClr val="FFFF00"/>
                </a:solidFill>
              </a:rPr>
              <a:t>Sorulara itiraz edilmeyecektir</a:t>
            </a:r>
            <a:r>
              <a:rPr lang="tr-TR" dirty="0" smtClean="0"/>
              <a:t>.</a:t>
            </a:r>
          </a:p>
          <a:p>
            <a:r>
              <a:rPr lang="tr-TR" dirty="0" smtClean="0"/>
              <a:t>#</a:t>
            </a:r>
            <a:r>
              <a:rPr lang="tr-TR" dirty="0" smtClean="0">
                <a:solidFill>
                  <a:srgbClr val="FF0066"/>
                </a:solidFill>
              </a:rPr>
              <a:t>Her soru için 1dk. verilecektir.</a:t>
            </a:r>
          </a:p>
          <a:p>
            <a:r>
              <a:rPr lang="tr-TR" dirty="0" smtClean="0"/>
              <a:t>#</a:t>
            </a:r>
            <a:r>
              <a:rPr lang="tr-TR" dirty="0" smtClean="0">
                <a:solidFill>
                  <a:srgbClr val="FF3300"/>
                </a:solidFill>
              </a:rPr>
              <a:t>Takımlar adil şekilde </a:t>
            </a:r>
            <a:r>
              <a:rPr lang="tr-TR" dirty="0" err="1" smtClean="0">
                <a:solidFill>
                  <a:srgbClr val="FF3300"/>
                </a:solidFill>
              </a:rPr>
              <a:t>guruplandırıldı</a:t>
            </a:r>
            <a:r>
              <a:rPr lang="tr-TR" dirty="0" smtClean="0">
                <a:solidFill>
                  <a:srgbClr val="FF3300"/>
                </a:solidFill>
              </a:rPr>
              <a:t> .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Ali</a:t>
            </a:r>
            <a:r>
              <a:rPr lang="en-US" dirty="0"/>
              <a:t> : How often do you play football?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err="1"/>
              <a:t>Mehmet</a:t>
            </a:r>
            <a:r>
              <a:rPr lang="en-US" dirty="0"/>
              <a:t> : ................. ! I hate it.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Usually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Never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Sometimes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Three times a week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Esin</a:t>
            </a:r>
            <a:r>
              <a:rPr lang="en-US" dirty="0"/>
              <a:t> : ...................... times a day do you brush your teeth?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Can</a:t>
            </a:r>
            <a:r>
              <a:rPr lang="en-US" dirty="0"/>
              <a:t> : Twice.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How often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How many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What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Why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 </a:t>
            </a:r>
            <a:r>
              <a:rPr lang="tr-TR" dirty="0"/>
              <a:t>eşleştirmelerden hangisi yanlıştır</a:t>
            </a:r>
            <a:r>
              <a:rPr lang="tr-TR" dirty="0" smtClean="0"/>
              <a:t>?</a:t>
            </a:r>
          </a:p>
          <a:p>
            <a:endParaRPr lang="tr-TR" dirty="0"/>
          </a:p>
        </p:txBody>
      </p:sp>
      <p:pic>
        <p:nvPicPr>
          <p:cNvPr id="4" name="3 Resim" descr="soru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36912"/>
            <a:ext cx="5286303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ANSWERS (CEVAPLAR)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S1)</a:t>
            </a:r>
          </a:p>
          <a:p>
            <a:r>
              <a:rPr lang="tr-TR" dirty="0" smtClean="0"/>
              <a:t>S2)</a:t>
            </a:r>
          </a:p>
          <a:p>
            <a:r>
              <a:rPr lang="tr-TR" dirty="0" smtClean="0"/>
              <a:t>S3)</a:t>
            </a:r>
          </a:p>
          <a:p>
            <a:r>
              <a:rPr lang="tr-TR" dirty="0" smtClean="0"/>
              <a:t>S4)</a:t>
            </a:r>
          </a:p>
          <a:p>
            <a:r>
              <a:rPr lang="tr-TR" dirty="0" smtClean="0"/>
              <a:t>S5)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Ravie" pitchFamily="82" charset="0"/>
              </a:rPr>
              <a:t>UNIT 4</a:t>
            </a:r>
          </a:p>
          <a:p>
            <a:pPr>
              <a:buNone/>
            </a:pPr>
            <a:r>
              <a:rPr lang="tr-TR" sz="6000" dirty="0" smtClean="0">
                <a:latin typeface="Ravie" pitchFamily="82" charset="0"/>
              </a:rPr>
              <a:t>    WILD</a:t>
            </a:r>
          </a:p>
          <a:p>
            <a:pPr>
              <a:buNone/>
            </a:pPr>
            <a:r>
              <a:rPr lang="tr-TR" sz="6000" dirty="0" smtClean="0">
                <a:latin typeface="Ravie" pitchFamily="82" charset="0"/>
              </a:rPr>
              <a:t>         ANIMALS</a:t>
            </a:r>
            <a:endParaRPr lang="tr-TR" sz="6000" dirty="0">
              <a:latin typeface="Ravie" pitchFamily="82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8072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>"It is tall. It eats leaves. It has got a long neck."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err="1"/>
              <a:t>Yukarıda</a:t>
            </a:r>
            <a:r>
              <a:rPr lang="en-US" sz="2800" dirty="0"/>
              <a:t> </a:t>
            </a:r>
            <a:r>
              <a:rPr lang="en-US" sz="2800" dirty="0" err="1"/>
              <a:t>tarif</a:t>
            </a:r>
            <a:r>
              <a:rPr lang="en-US" sz="2800" dirty="0"/>
              <a:t> </a:t>
            </a:r>
            <a:r>
              <a:rPr lang="en-US" sz="2800" dirty="0" err="1"/>
              <a:t>edilen</a:t>
            </a:r>
            <a:r>
              <a:rPr lang="en-US" sz="2800" dirty="0"/>
              <a:t> </a:t>
            </a:r>
            <a:r>
              <a:rPr lang="en-US" sz="2800" dirty="0" err="1" smtClean="0"/>
              <a:t>hayvan</a:t>
            </a:r>
            <a:r>
              <a:rPr lang="en-US" sz="2800" dirty="0" smtClean="0"/>
              <a:t> </a:t>
            </a:r>
            <a:r>
              <a:rPr lang="en-US" sz="2800" dirty="0" err="1"/>
              <a:t>hangi</a:t>
            </a:r>
            <a:r>
              <a:rPr lang="en-US" sz="2800" dirty="0"/>
              <a:t> </a:t>
            </a:r>
            <a:r>
              <a:rPr lang="en-US" sz="2800" dirty="0" err="1"/>
              <a:t>resimde</a:t>
            </a:r>
            <a:r>
              <a:rPr lang="en-US" sz="2800" dirty="0"/>
              <a:t> </a:t>
            </a:r>
            <a:r>
              <a:rPr lang="en-US" sz="2800" dirty="0" err="1"/>
              <a:t>verilmiştir</a:t>
            </a:r>
            <a:r>
              <a:rPr lang="en-US" sz="2800" dirty="0" smtClean="0"/>
              <a:t>?</a:t>
            </a:r>
            <a:endParaRPr lang="tr-TR" sz="2800" dirty="0" smtClean="0"/>
          </a:p>
          <a:p>
            <a:endParaRPr lang="tr-TR" sz="2800" dirty="0"/>
          </a:p>
        </p:txBody>
      </p:sp>
      <p:pic>
        <p:nvPicPr>
          <p:cNvPr id="4" name="3 Resim" descr="7sinif-4unite-testleri-wild-animal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448410"/>
            <a:ext cx="6264696" cy="44095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We should protect the nature, so we should recycle, reduce and ................... 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r-TR" dirty="0" smtClean="0"/>
              <a:t>                                                                  </a:t>
            </a:r>
          </a:p>
          <a:p>
            <a:endParaRPr lang="tr-TR" b="1" dirty="0"/>
          </a:p>
          <a:p>
            <a:r>
              <a:rPr lang="tr-TR" b="1" dirty="0" smtClean="0"/>
              <a:t>                                                                  </a:t>
            </a:r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 remember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r-TR" dirty="0" smtClean="0"/>
              <a:t>                                                                  </a:t>
            </a:r>
            <a:r>
              <a:rPr lang="en-US" b="1" dirty="0" smtClean="0"/>
              <a:t>B</a:t>
            </a:r>
            <a:r>
              <a:rPr lang="en-US" b="1" dirty="0"/>
              <a:t>)</a:t>
            </a:r>
            <a:r>
              <a:rPr lang="en-US" dirty="0"/>
              <a:t> reuse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r-TR" dirty="0" smtClean="0"/>
              <a:t>                                                                  </a:t>
            </a:r>
            <a:r>
              <a:rPr lang="en-US" b="1" dirty="0" smtClean="0"/>
              <a:t>C</a:t>
            </a:r>
            <a:r>
              <a:rPr lang="en-US" b="1" dirty="0"/>
              <a:t>)</a:t>
            </a:r>
            <a:r>
              <a:rPr lang="en-US" dirty="0"/>
              <a:t> buy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r-TR" dirty="0" smtClean="0"/>
              <a:t>                                                                  </a:t>
            </a:r>
            <a:r>
              <a:rPr lang="en-US" b="1" dirty="0" smtClean="0"/>
              <a:t>D</a:t>
            </a:r>
            <a:r>
              <a:rPr lang="en-US" b="1" dirty="0"/>
              <a:t>)</a:t>
            </a:r>
            <a:r>
              <a:rPr lang="en-US" dirty="0"/>
              <a:t> build</a:t>
            </a:r>
            <a:endParaRPr lang="tr-TR" dirty="0"/>
          </a:p>
        </p:txBody>
      </p:sp>
      <p:pic>
        <p:nvPicPr>
          <p:cNvPr id="6" name="5 Resim" descr="Guidetorecy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24944"/>
            <a:ext cx="5457306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069160"/>
          </a:xfrm>
        </p:spPr>
        <p:txBody>
          <a:bodyPr/>
          <a:lstStyle/>
          <a:p>
            <a:r>
              <a:rPr lang="tr-TR" dirty="0"/>
              <a:t>Aşağıdaki eşleştirmelerden hangisi yanlıştır?</a:t>
            </a:r>
          </a:p>
        </p:txBody>
      </p:sp>
      <p:pic>
        <p:nvPicPr>
          <p:cNvPr id="4" name="3 Resim" descr="soru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36912"/>
            <a:ext cx="4936293" cy="295232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one is different?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a tiger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a lion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a giraffe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a crocodile</a:t>
            </a:r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father ................... $ 5.000 to WWF (World Wild Fund) last year.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donates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donated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donate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is donating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800" b="1" dirty="0" smtClean="0">
                <a:latin typeface="Curlz MT" pitchFamily="82" charset="0"/>
              </a:rPr>
              <a:t>UNIT 1 </a:t>
            </a:r>
          </a:p>
          <a:p>
            <a:pPr>
              <a:buNone/>
            </a:pPr>
            <a:r>
              <a:rPr lang="tr-TR" sz="4800" b="1" dirty="0" smtClean="0">
                <a:latin typeface="Curlz MT" pitchFamily="82" charset="0"/>
              </a:rPr>
              <a:t>        APERANCE </a:t>
            </a:r>
          </a:p>
          <a:p>
            <a:pPr>
              <a:buNone/>
            </a:pPr>
            <a:r>
              <a:rPr lang="tr-TR" sz="4800" b="1" dirty="0" smtClean="0">
                <a:latin typeface="Curlz MT" pitchFamily="82" charset="0"/>
              </a:rPr>
              <a:t>                   AND </a:t>
            </a:r>
          </a:p>
          <a:p>
            <a:pPr>
              <a:buNone/>
            </a:pPr>
            <a:r>
              <a:rPr lang="tr-TR" sz="4800" b="1" dirty="0" smtClean="0">
                <a:latin typeface="Curlz MT" pitchFamily="82" charset="0"/>
              </a:rPr>
              <a:t>                       PERSONALITY</a:t>
            </a:r>
            <a:endParaRPr lang="tr-TR" sz="4800" b="1" dirty="0">
              <a:latin typeface="Curlz MT" pitchFamily="82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ANSWERS (CEVAPLAR)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S1)</a:t>
            </a:r>
          </a:p>
          <a:p>
            <a:r>
              <a:rPr lang="tr-TR" dirty="0" smtClean="0"/>
              <a:t>S2)</a:t>
            </a:r>
          </a:p>
          <a:p>
            <a:r>
              <a:rPr lang="tr-TR" dirty="0" smtClean="0"/>
              <a:t>S3)</a:t>
            </a:r>
          </a:p>
          <a:p>
            <a:r>
              <a:rPr lang="tr-TR" dirty="0" smtClean="0"/>
              <a:t>S4)</a:t>
            </a:r>
          </a:p>
          <a:p>
            <a:r>
              <a:rPr lang="tr-TR" dirty="0" smtClean="0"/>
              <a:t>S5)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Snap ITC" pitchFamily="82" charset="0"/>
              </a:rPr>
              <a:t>UNIT 5</a:t>
            </a:r>
          </a:p>
          <a:p>
            <a:pPr>
              <a:buNone/>
            </a:pPr>
            <a:r>
              <a:rPr lang="tr-TR" sz="6000" dirty="0" smtClean="0">
                <a:latin typeface="Snap ITC" pitchFamily="82" charset="0"/>
              </a:rPr>
              <a:t>    TELEVISION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...................... is a radio or television </a:t>
            </a:r>
            <a:r>
              <a:rPr lang="en-US" dirty="0" err="1"/>
              <a:t>programme</a:t>
            </a:r>
            <a:r>
              <a:rPr lang="en-US" dirty="0"/>
              <a:t> completed often for prizes, by answering questions.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 TV Series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 Quiz Show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 News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 Sports </a:t>
            </a:r>
            <a:r>
              <a:rPr lang="en-US" dirty="0" err="1"/>
              <a:t>Programme</a:t>
            </a: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/>
          </a:bodyPr>
          <a:lstStyle/>
          <a:p>
            <a:r>
              <a:rPr lang="en-US" dirty="0"/>
              <a:t>What kind of TV </a:t>
            </a:r>
            <a:r>
              <a:rPr lang="en-US" dirty="0" err="1"/>
              <a:t>programme</a:t>
            </a:r>
            <a:r>
              <a:rPr lang="en-US" dirty="0"/>
              <a:t> is it?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r-TR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 smtClean="0"/>
          </a:p>
          <a:p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 Documentary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 Reality Show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 Cartoon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 Sit-com</a:t>
            </a:r>
            <a:endParaRPr lang="tr-TR" dirty="0"/>
          </a:p>
        </p:txBody>
      </p:sp>
      <p:pic>
        <p:nvPicPr>
          <p:cNvPr id="4" name="3 Resim" descr="carto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3495362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05273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r>
              <a:rPr lang="en-US" dirty="0"/>
              <a:t>My sister ...................... Quiz shows .................... Talk shows.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r-TR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 prefer / to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 prefers / to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 prefer / and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 prefers / and</a:t>
            </a:r>
            <a:endParaRPr lang="tr-TR" dirty="0"/>
          </a:p>
        </p:txBody>
      </p:sp>
      <p:pic>
        <p:nvPicPr>
          <p:cNvPr id="4" name="3 Resim" descr="question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1916832"/>
            <a:ext cx="2664296" cy="239370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8072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en-US" dirty="0"/>
              <a:t>My brother watches TV seven hours everyday. He is always in front of TV. He is a ................... 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tr-TR" dirty="0" smtClean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 TV </a:t>
            </a:r>
            <a:r>
              <a:rPr lang="en-US" dirty="0" err="1"/>
              <a:t>programme</a:t>
            </a:r>
            <a:r>
              <a:rPr lang="en-US" dirty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 TV star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 actor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 TV addict</a:t>
            </a:r>
            <a:endParaRPr lang="tr-TR" dirty="0"/>
          </a:p>
        </p:txBody>
      </p:sp>
      <p:pic>
        <p:nvPicPr>
          <p:cNvPr id="4" name="3 Resim" descr="tv-addic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2511279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Which ............ you prefer? The news or documentaries?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 do      </a:t>
            </a:r>
            <a:r>
              <a:rPr lang="en-US" b="1" dirty="0"/>
              <a:t>B)</a:t>
            </a:r>
            <a:r>
              <a:rPr lang="en-US" dirty="0"/>
              <a:t> does      </a:t>
            </a:r>
            <a:r>
              <a:rPr lang="en-US" b="1" dirty="0"/>
              <a:t>C)</a:t>
            </a:r>
            <a:r>
              <a:rPr lang="en-US" dirty="0"/>
              <a:t> are      </a:t>
            </a:r>
            <a:r>
              <a:rPr lang="en-US" b="1" dirty="0"/>
              <a:t>D)</a:t>
            </a:r>
            <a:r>
              <a:rPr lang="en-US" dirty="0"/>
              <a:t> did</a:t>
            </a:r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ANSWERS (CEVAPLAR)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S1)</a:t>
            </a:r>
          </a:p>
          <a:p>
            <a:r>
              <a:rPr lang="tr-TR" dirty="0" smtClean="0"/>
              <a:t>S2)</a:t>
            </a:r>
          </a:p>
          <a:p>
            <a:r>
              <a:rPr lang="tr-TR" dirty="0" smtClean="0"/>
              <a:t>S3)</a:t>
            </a:r>
          </a:p>
          <a:p>
            <a:r>
              <a:rPr lang="tr-TR" dirty="0" smtClean="0"/>
              <a:t>S4)</a:t>
            </a:r>
          </a:p>
          <a:p>
            <a:r>
              <a:rPr lang="tr-TR" dirty="0" smtClean="0"/>
              <a:t>S5)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9600" dirty="0" smtClean="0">
              <a:latin typeface="Jokerman" pitchFamily="82" charset="0"/>
            </a:endParaRPr>
          </a:p>
          <a:p>
            <a:pPr algn="ctr">
              <a:buNone/>
            </a:pPr>
            <a:r>
              <a:rPr lang="tr-TR" sz="9600" dirty="0" smtClean="0">
                <a:latin typeface="Jokerman" pitchFamily="82" charset="0"/>
              </a:rPr>
              <a:t>FINISH</a:t>
            </a:r>
            <a:endParaRPr lang="tr-TR" sz="9600" dirty="0">
              <a:latin typeface="Jokerman" pitchFamily="8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like giving something to people.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sociable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smart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generous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cheerful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Helen .................... than her brother 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younger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more young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young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as young as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lessons are ....................than </a:t>
            </a:r>
            <a:r>
              <a:rPr lang="en-US" dirty="0" err="1"/>
              <a:t>Kerem's</a:t>
            </a:r>
            <a:r>
              <a:rPr lang="en-US" dirty="0"/>
              <a:t>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bad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worse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good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more beautiful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............................................?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She has got blue eyes.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What is Mary like?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What does Mary do?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What does Mary look like ?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What has Mary got ?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Mercedes 500.000 TL</a:t>
            </a:r>
            <a:r>
              <a:rPr lang="en-US" dirty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Ferrari 700.000 TL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A)</a:t>
            </a:r>
            <a:r>
              <a:rPr lang="en-US" dirty="0"/>
              <a:t> Mercedes is more expensive than Ferrari.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B)</a:t>
            </a:r>
            <a:r>
              <a:rPr lang="en-US" dirty="0"/>
              <a:t> Ferrari's price is less than Mercedes.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C)</a:t>
            </a:r>
            <a:r>
              <a:rPr lang="en-US" dirty="0"/>
              <a:t> </a:t>
            </a:r>
            <a:r>
              <a:rPr lang="en-US" dirty="0" err="1"/>
              <a:t>Mercedes's</a:t>
            </a:r>
            <a:r>
              <a:rPr lang="en-US" dirty="0"/>
              <a:t> price is less than Ferrari.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D)</a:t>
            </a:r>
            <a:r>
              <a:rPr lang="en-US" dirty="0"/>
              <a:t> Ferrari is cheaper than Mercedes.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ANSWERS (CEVAPLAR)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 1 )C</a:t>
            </a:r>
          </a:p>
          <a:p>
            <a:r>
              <a:rPr lang="tr-TR" dirty="0" smtClean="0"/>
              <a:t>S 2 )A</a:t>
            </a:r>
          </a:p>
          <a:p>
            <a:r>
              <a:rPr lang="tr-TR" dirty="0" smtClean="0"/>
              <a:t>S 3 )B</a:t>
            </a:r>
          </a:p>
          <a:p>
            <a:r>
              <a:rPr lang="tr-TR" dirty="0" smtClean="0"/>
              <a:t>S 4 )C</a:t>
            </a:r>
          </a:p>
          <a:p>
            <a:r>
              <a:rPr lang="tr-TR" dirty="0" smtClean="0"/>
              <a:t>S 5 )C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214</TotalTime>
  <Words>331</Words>
  <Application>Microsoft Office PowerPoint</Application>
  <PresentationFormat>Ekran Gösterisi (4:3)</PresentationFormat>
  <Paragraphs>107</Paragraphs>
  <Slides>38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Akış</vt:lpstr>
      <vt:lpstr>7/A  ^^QUİZ  SHOW^^</vt:lpstr>
      <vt:lpstr>RULES (KURALLAR)</vt:lpstr>
      <vt:lpstr>Slayt 3</vt:lpstr>
      <vt:lpstr>SORU 1</vt:lpstr>
      <vt:lpstr>SORU 2</vt:lpstr>
      <vt:lpstr>SORU 3</vt:lpstr>
      <vt:lpstr>SORU 4</vt:lpstr>
      <vt:lpstr>SORU 5</vt:lpstr>
      <vt:lpstr>ANSWERS (CEVAPLAR)</vt:lpstr>
      <vt:lpstr>Slayt 10</vt:lpstr>
      <vt:lpstr>Slayt 11</vt:lpstr>
      <vt:lpstr>Slayt 12</vt:lpstr>
      <vt:lpstr>Slayt 13</vt:lpstr>
      <vt:lpstr>Slayt 14</vt:lpstr>
      <vt:lpstr>Slayt 15</vt:lpstr>
      <vt:lpstr>ANSWERS (CEVAPLAR)</vt:lpstr>
      <vt:lpstr>Slayt 17</vt:lpstr>
      <vt:lpstr>Slayt 18</vt:lpstr>
      <vt:lpstr>Slayt 19</vt:lpstr>
      <vt:lpstr>Slayt 20</vt:lpstr>
      <vt:lpstr>Slayt 21</vt:lpstr>
      <vt:lpstr>Slayt 22</vt:lpstr>
      <vt:lpstr>ANSWERS (CEVAPLAR)</vt:lpstr>
      <vt:lpstr>Slayt 24</vt:lpstr>
      <vt:lpstr>Slayt 25</vt:lpstr>
      <vt:lpstr>Slayt 26</vt:lpstr>
      <vt:lpstr>Slayt 27</vt:lpstr>
      <vt:lpstr>Slayt 28</vt:lpstr>
      <vt:lpstr>Slayt 29</vt:lpstr>
      <vt:lpstr>ANSWERS (CEVAPLAR)</vt:lpstr>
      <vt:lpstr>Slayt 31</vt:lpstr>
      <vt:lpstr>Slayt 32</vt:lpstr>
      <vt:lpstr>Slayt 33</vt:lpstr>
      <vt:lpstr>Slayt 34</vt:lpstr>
      <vt:lpstr>Slayt 35</vt:lpstr>
      <vt:lpstr>Slayt 36</vt:lpstr>
      <vt:lpstr>ANSWERS (CEVAPLAR)</vt:lpstr>
      <vt:lpstr>Slayt 38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2016-01-12T09:12:24Z</dcterms:created>
  <dcterms:modified xsi:type="dcterms:W3CDTF">2016-01-18T14:48:36Z</dcterms:modified>
  <cp:category>www.sorubak.com</cp:category>
</cp:coreProperties>
</file>