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5"/>
  </p:notesMasterIdLst>
  <p:sldIdLst>
    <p:sldId id="256" r:id="rId2"/>
    <p:sldId id="288" r:id="rId3"/>
    <p:sldId id="257" r:id="rId4"/>
    <p:sldId id="262" r:id="rId5"/>
    <p:sldId id="259" r:id="rId6"/>
    <p:sldId id="260" r:id="rId7"/>
    <p:sldId id="261" r:id="rId8"/>
    <p:sldId id="258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2" r:id="rId18"/>
    <p:sldId id="273" r:id="rId19"/>
    <p:sldId id="274" r:id="rId20"/>
    <p:sldId id="275" r:id="rId21"/>
    <p:sldId id="276" r:id="rId22"/>
    <p:sldId id="271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9" r:id="rId3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7" autoAdjust="0"/>
    <p:restoredTop sz="94607" autoAdjust="0"/>
  </p:normalViewPr>
  <p:slideViewPr>
    <p:cSldViewPr>
      <p:cViewPr>
        <p:scale>
          <a:sx n="77" d="100"/>
          <a:sy n="77" d="100"/>
        </p:scale>
        <p:origin x="-1362" y="-2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86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CCEF4-E3F5-4F7D-A80D-21DBDA045F4B}" type="datetimeFigureOut">
              <a:rPr lang="tr-TR" smtClean="0"/>
              <a:pPr/>
              <a:t>02.03.2016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3AB75E-1979-4A20-8B44-06886C6011E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606450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3AB75E-1979-4A20-8B44-06886C6011ED}" type="slidenum">
              <a:rPr lang="tr-TR" smtClean="0"/>
              <a:pPr/>
              <a:t>33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31840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02.03.2016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02.03.2016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02.03.2016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İngilizce dersi 2.ünite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sz="3600" b="1" dirty="0" smtClean="0">
                <a:solidFill>
                  <a:srgbClr val="FF0000"/>
                </a:solidFill>
              </a:rPr>
              <a:t>BİOGRAPHİES</a:t>
            </a:r>
          </a:p>
          <a:p>
            <a:endParaRPr lang="tr-TR" dirty="0"/>
          </a:p>
        </p:txBody>
      </p:sp>
    </p:spTree>
    <p:custDataLst>
      <p:tags r:id="rId1"/>
    </p:custDataLst>
  </p:cSld>
  <p:clrMapOvr>
    <a:masterClrMapping/>
  </p:clrMapOvr>
  <p:transition spd="slow">
    <p:sndAc>
      <p:stSnd>
        <p:snd r:embed="rId3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tr-TR" sz="4000" b="1" i="1" dirty="0" smtClean="0">
                <a:solidFill>
                  <a:schemeClr val="accent2">
                    <a:lumMod val="75000"/>
                  </a:schemeClr>
                </a:solidFill>
              </a:rPr>
              <a:t>DESERT</a:t>
            </a:r>
            <a:endParaRPr lang="tr-TR" sz="40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4 İçerik Yer Tutucusu" descr="içerik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067944" y="1484784"/>
            <a:ext cx="4572000" cy="3389684"/>
          </a:xfrm>
        </p:spPr>
      </p:pic>
      <p:sp>
        <p:nvSpPr>
          <p:cNvPr id="6" name="5 Çapraz Köşesi Kesik Dikdörtgen"/>
          <p:cNvSpPr/>
          <p:nvPr/>
        </p:nvSpPr>
        <p:spPr>
          <a:xfrm>
            <a:off x="827584" y="3789040"/>
            <a:ext cx="2520280" cy="2016224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i="1" dirty="0" err="1" smtClean="0">
                <a:solidFill>
                  <a:srgbClr val="FF0000"/>
                </a:solidFill>
              </a:rPr>
              <a:t>çöl</a:t>
            </a:r>
            <a:r>
              <a:rPr lang="tr-TR" sz="4000" b="1" i="1" dirty="0" err="1" smtClean="0">
                <a:solidFill>
                  <a:schemeClr val="accent2">
                    <a:lumMod val="75000"/>
                  </a:schemeClr>
                </a:solidFill>
              </a:rPr>
              <a:t>l</a:t>
            </a:r>
            <a:endParaRPr lang="tr-TR" sz="40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tr-TR" sz="4000" b="1" i="1" dirty="0" err="1" smtClean="0">
                <a:solidFill>
                  <a:schemeClr val="accent2">
                    <a:lumMod val="75000"/>
                  </a:schemeClr>
                </a:solidFill>
              </a:rPr>
              <a:t>famous</a:t>
            </a:r>
            <a:endParaRPr lang="tr-TR" sz="40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4 İçerik Yer Tutucusu" descr="unlu_oyunculara_hapis_istemi_h54083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131840" y="1556792"/>
            <a:ext cx="5770077" cy="2994202"/>
          </a:xfrm>
        </p:spPr>
      </p:pic>
      <p:sp>
        <p:nvSpPr>
          <p:cNvPr id="6" name="5 On İki Kenarlı"/>
          <p:cNvSpPr/>
          <p:nvPr/>
        </p:nvSpPr>
        <p:spPr>
          <a:xfrm>
            <a:off x="3419872" y="5301208"/>
            <a:ext cx="2376264" cy="1152128"/>
          </a:xfrm>
          <a:prstGeom prst="dodec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i="1" dirty="0" smtClean="0">
                <a:solidFill>
                  <a:srgbClr val="FF0000"/>
                </a:solidFill>
              </a:rPr>
              <a:t>ünlü</a:t>
            </a:r>
            <a:endParaRPr lang="tr-TR" sz="3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muhammetciftci\Pictures\33f1f23033461dd10be1ad86f7044a8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047750" y="2709069"/>
            <a:ext cx="2857500" cy="2857500"/>
          </a:xfrm>
          <a:prstGeom prst="rect">
            <a:avLst/>
          </a:prstGeom>
          <a:noFill/>
        </p:spPr>
      </p:pic>
      <p:pic>
        <p:nvPicPr>
          <p:cNvPr id="1027" name="Picture 3" descr="C:\Users\muhammetciftci\Pictures\54980951-e3ff-4614-a54d-d247a127265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648200" y="3131534"/>
            <a:ext cx="4038600" cy="2012569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899592" y="1916832"/>
            <a:ext cx="2232248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i="1" dirty="0" err="1" smtClean="0">
                <a:solidFill>
                  <a:schemeClr val="accent1">
                    <a:lumMod val="50000"/>
                  </a:schemeClr>
                </a:solidFill>
              </a:rPr>
              <a:t>Explore</a:t>
            </a:r>
            <a:endParaRPr lang="tr-TR" b="1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tr-TR" b="1" i="1" dirty="0" smtClean="0">
                <a:solidFill>
                  <a:schemeClr val="accent1">
                    <a:lumMod val="50000"/>
                  </a:schemeClr>
                </a:solidFill>
              </a:rPr>
              <a:t>(eşya)</a:t>
            </a:r>
            <a:endParaRPr lang="tr-TR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7 Oval"/>
          <p:cNvSpPr/>
          <p:nvPr/>
        </p:nvSpPr>
        <p:spPr>
          <a:xfrm>
            <a:off x="5292080" y="1700808"/>
            <a:ext cx="3240360" cy="20882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i="1" dirty="0" err="1" smtClean="0">
                <a:solidFill>
                  <a:schemeClr val="accent1">
                    <a:lumMod val="50000"/>
                  </a:schemeClr>
                </a:solidFill>
              </a:rPr>
              <a:t>Discover</a:t>
            </a:r>
            <a:endParaRPr lang="tr-TR" b="1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tr-TR" b="1" i="1" dirty="0" smtClean="0">
                <a:solidFill>
                  <a:schemeClr val="accent1">
                    <a:lumMod val="50000"/>
                  </a:schemeClr>
                </a:solidFill>
              </a:rPr>
              <a:t>(yer)</a:t>
            </a:r>
            <a:endParaRPr lang="tr-TR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3635896" y="3284984"/>
            <a:ext cx="1440160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i="1" dirty="0" smtClean="0">
                <a:solidFill>
                  <a:schemeClr val="accent1">
                    <a:lumMod val="50000"/>
                  </a:schemeClr>
                </a:solidFill>
              </a:rPr>
              <a:t>keşfetmek</a:t>
            </a:r>
            <a:endParaRPr lang="tr-TR" sz="20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AWORD</a:t>
            </a:r>
            <a:endParaRPr lang="tr-T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4 İçerik Yer Tutucusu" descr="odul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2623344"/>
            <a:ext cx="4038600" cy="3028950"/>
          </a:xfrm>
        </p:spPr>
      </p:pic>
      <p:sp>
        <p:nvSpPr>
          <p:cNvPr id="6" name="5 Yuvarlatılmış Dikdörtgen"/>
          <p:cNvSpPr/>
          <p:nvPr/>
        </p:nvSpPr>
        <p:spPr>
          <a:xfrm>
            <a:off x="971600" y="4221088"/>
            <a:ext cx="3384376" cy="1800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i="1" dirty="0" smtClean="0">
                <a:solidFill>
                  <a:schemeClr val="bg2"/>
                </a:solidFill>
              </a:rPr>
              <a:t>ödül</a:t>
            </a:r>
            <a:endParaRPr lang="tr-TR" b="1" i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tr-TR" sz="6000" b="1" i="1" dirty="0" err="1" smtClean="0">
                <a:solidFill>
                  <a:schemeClr val="accent6">
                    <a:lumMod val="75000"/>
                  </a:schemeClr>
                </a:solidFill>
              </a:rPr>
              <a:t>gradvate</a:t>
            </a:r>
            <a:endParaRPr lang="tr-TR" sz="60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5" name="4 İçerik Yer Tutucusu" descr="2-ozelguvenlik-polis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3015985"/>
            <a:ext cx="4038600" cy="2243667"/>
          </a:xfrm>
        </p:spPr>
      </p:pic>
      <p:sp>
        <p:nvSpPr>
          <p:cNvPr id="7" name="6 Sağ Ok"/>
          <p:cNvSpPr/>
          <p:nvPr/>
        </p:nvSpPr>
        <p:spPr>
          <a:xfrm>
            <a:off x="467544" y="3645024"/>
            <a:ext cx="3816424" cy="25922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i="1" dirty="0" smtClean="0">
                <a:solidFill>
                  <a:schemeClr val="accent2"/>
                </a:solidFill>
              </a:rPr>
              <a:t>Mezun olmak</a:t>
            </a:r>
            <a:endParaRPr lang="tr-TR" sz="2800" b="1" i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err="1" smtClean="0"/>
              <a:t>found</a:t>
            </a:r>
            <a:endParaRPr lang="tr-TR" dirty="0"/>
          </a:p>
        </p:txBody>
      </p:sp>
      <p:pic>
        <p:nvPicPr>
          <p:cNvPr id="5" name="4 İçerik Yer Tutucusu" descr="içerik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427984" y="0"/>
            <a:ext cx="3558906" cy="2913137"/>
          </a:xfrm>
        </p:spPr>
      </p:pic>
      <p:pic>
        <p:nvPicPr>
          <p:cNvPr id="6" name="5 Resim" descr="sirket-kurma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3356992"/>
            <a:ext cx="4105936" cy="2664296"/>
          </a:xfrm>
          <a:prstGeom prst="rect">
            <a:avLst/>
          </a:prstGeom>
        </p:spPr>
      </p:pic>
      <p:sp>
        <p:nvSpPr>
          <p:cNvPr id="7" name="6 Aynı Yan Köşesi Kesik Dikdörtgen"/>
          <p:cNvSpPr/>
          <p:nvPr/>
        </p:nvSpPr>
        <p:spPr>
          <a:xfrm>
            <a:off x="611560" y="3212976"/>
            <a:ext cx="3096344" cy="2304256"/>
          </a:xfrm>
          <a:prstGeom prst="snip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i="1" dirty="0" smtClean="0">
                <a:solidFill>
                  <a:schemeClr val="accent2"/>
                </a:solidFill>
              </a:rPr>
              <a:t>kurmak</a:t>
            </a:r>
            <a:endParaRPr lang="tr-TR" sz="4000" b="1" i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GET ENGAGED</a:t>
            </a:r>
            <a:endParaRPr lang="tr-TR" sz="3600" dirty="0">
              <a:solidFill>
                <a:srgbClr val="FF0000"/>
              </a:solidFill>
            </a:endParaRPr>
          </a:p>
        </p:txBody>
      </p:sp>
      <p:pic>
        <p:nvPicPr>
          <p:cNvPr id="5" name="4 İçerik Yer Tutucusu" descr="ergenler-arasinda-nisanlanma_125384_m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23528" y="2708920"/>
            <a:ext cx="4038600" cy="2912596"/>
          </a:xfrm>
        </p:spPr>
      </p:pic>
      <p:sp>
        <p:nvSpPr>
          <p:cNvPr id="6" name="5 Yuvarlatılmış Dikdörtgen"/>
          <p:cNvSpPr/>
          <p:nvPr/>
        </p:nvSpPr>
        <p:spPr>
          <a:xfrm>
            <a:off x="5292080" y="1628800"/>
            <a:ext cx="3384376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rgbClr val="FF0000"/>
                </a:solidFill>
              </a:rPr>
              <a:t>GET MARRİED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364088" y="5661248"/>
            <a:ext cx="2952328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EVLENMEK</a:t>
            </a:r>
            <a:endParaRPr lang="tr-TR" dirty="0"/>
          </a:p>
        </p:txBody>
      </p:sp>
      <p:sp>
        <p:nvSpPr>
          <p:cNvPr id="8" name="7 Oval"/>
          <p:cNvSpPr/>
          <p:nvPr/>
        </p:nvSpPr>
        <p:spPr>
          <a:xfrm>
            <a:off x="899592" y="5805264"/>
            <a:ext cx="3096344" cy="10527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NİŞANLANMAK</a:t>
            </a:r>
            <a:endParaRPr lang="tr-TR" dirty="0"/>
          </a:p>
        </p:txBody>
      </p:sp>
      <p:pic>
        <p:nvPicPr>
          <p:cNvPr id="9" name="8 Resim" descr="fft31_mf7039953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2780928"/>
            <a:ext cx="3816424" cy="25202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tr-TR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SCULPTURE</a:t>
            </a:r>
            <a:endParaRPr lang="tr-TR" sz="3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4 İçerik Yer Tutucusu" descr="1916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283968" y="188640"/>
            <a:ext cx="4504556" cy="3312368"/>
          </a:xfrm>
        </p:spPr>
      </p:pic>
      <p:sp>
        <p:nvSpPr>
          <p:cNvPr id="6" name="5 Sağ Ok"/>
          <p:cNvSpPr/>
          <p:nvPr/>
        </p:nvSpPr>
        <p:spPr>
          <a:xfrm>
            <a:off x="4355976" y="4941168"/>
            <a:ext cx="4464496" cy="16561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solidFill>
                  <a:srgbClr val="FF0000"/>
                </a:solidFill>
              </a:rPr>
              <a:t>HEYKEL TRAŞ</a:t>
            </a:r>
            <a:endParaRPr lang="tr-TR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tr-TR" sz="9600" dirty="0" err="1" smtClean="0">
                <a:solidFill>
                  <a:srgbClr val="FF0000"/>
                </a:solidFill>
              </a:rPr>
              <a:t>die</a:t>
            </a:r>
            <a:endParaRPr lang="tr-TR" sz="9600" dirty="0">
              <a:solidFill>
                <a:srgbClr val="FF0000"/>
              </a:solidFill>
            </a:endParaRPr>
          </a:p>
        </p:txBody>
      </p:sp>
      <p:pic>
        <p:nvPicPr>
          <p:cNvPr id="5" name="4 İçerik Yer Tutucusu" descr="olmek-sana-yakismadi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860032" y="1772816"/>
            <a:ext cx="4050407" cy="3911536"/>
          </a:xfrm>
        </p:spPr>
      </p:pic>
      <p:sp>
        <p:nvSpPr>
          <p:cNvPr id="6" name="5 Şimşek İşareti"/>
          <p:cNvSpPr/>
          <p:nvPr/>
        </p:nvSpPr>
        <p:spPr>
          <a:xfrm>
            <a:off x="467544" y="4509120"/>
            <a:ext cx="5220072" cy="2348880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rgbClr val="FF0000"/>
                </a:solidFill>
              </a:rPr>
              <a:t>ölmek</a:t>
            </a:r>
            <a:endParaRPr lang="tr-TR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tr-TR" sz="4000" dirty="0" smtClean="0">
                <a:solidFill>
                  <a:srgbClr val="FF0000"/>
                </a:solidFill>
              </a:rPr>
              <a:t>GROW UP</a:t>
            </a:r>
            <a:endParaRPr lang="tr-TR" sz="4000" dirty="0">
              <a:solidFill>
                <a:srgbClr val="FF0000"/>
              </a:solidFill>
            </a:endParaRPr>
          </a:p>
        </p:txBody>
      </p:sp>
      <p:pic>
        <p:nvPicPr>
          <p:cNvPr id="5" name="4 İçerik Yer Tutucusu" descr="Büyümenin-insanlar-üzerindeki-etkisi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707904" y="278655"/>
            <a:ext cx="5645956" cy="3366369"/>
          </a:xfrm>
        </p:spPr>
      </p:pic>
      <p:sp>
        <p:nvSpPr>
          <p:cNvPr id="6" name="5 Serbest Form"/>
          <p:cNvSpPr/>
          <p:nvPr/>
        </p:nvSpPr>
        <p:spPr>
          <a:xfrm>
            <a:off x="3212123" y="3798277"/>
            <a:ext cx="2380699" cy="2215661"/>
          </a:xfrm>
          <a:custGeom>
            <a:avLst/>
            <a:gdLst>
              <a:gd name="connsiteX0" fmla="*/ 996462 w 2380699"/>
              <a:gd name="connsiteY0" fmla="*/ 797169 h 2215661"/>
              <a:gd name="connsiteX1" fmla="*/ 984739 w 2380699"/>
              <a:gd name="connsiteY1" fmla="*/ 621323 h 2215661"/>
              <a:gd name="connsiteX2" fmla="*/ 961292 w 2380699"/>
              <a:gd name="connsiteY2" fmla="*/ 550985 h 2215661"/>
              <a:gd name="connsiteX3" fmla="*/ 890954 w 2380699"/>
              <a:gd name="connsiteY3" fmla="*/ 492369 h 2215661"/>
              <a:gd name="connsiteX4" fmla="*/ 855785 w 2380699"/>
              <a:gd name="connsiteY4" fmla="*/ 457200 h 2215661"/>
              <a:gd name="connsiteX5" fmla="*/ 785446 w 2380699"/>
              <a:gd name="connsiteY5" fmla="*/ 433754 h 2215661"/>
              <a:gd name="connsiteX6" fmla="*/ 750277 w 2380699"/>
              <a:gd name="connsiteY6" fmla="*/ 398585 h 2215661"/>
              <a:gd name="connsiteX7" fmla="*/ 679939 w 2380699"/>
              <a:gd name="connsiteY7" fmla="*/ 375138 h 2215661"/>
              <a:gd name="connsiteX8" fmla="*/ 644769 w 2380699"/>
              <a:gd name="connsiteY8" fmla="*/ 363415 h 2215661"/>
              <a:gd name="connsiteX9" fmla="*/ 609600 w 2380699"/>
              <a:gd name="connsiteY9" fmla="*/ 351692 h 2215661"/>
              <a:gd name="connsiteX10" fmla="*/ 562708 w 2380699"/>
              <a:gd name="connsiteY10" fmla="*/ 339969 h 2215661"/>
              <a:gd name="connsiteX11" fmla="*/ 316523 w 2380699"/>
              <a:gd name="connsiteY11" fmla="*/ 351692 h 2215661"/>
              <a:gd name="connsiteX12" fmla="*/ 281354 w 2380699"/>
              <a:gd name="connsiteY12" fmla="*/ 363415 h 2215661"/>
              <a:gd name="connsiteX13" fmla="*/ 222739 w 2380699"/>
              <a:gd name="connsiteY13" fmla="*/ 410308 h 2215661"/>
              <a:gd name="connsiteX14" fmla="*/ 175846 w 2380699"/>
              <a:gd name="connsiteY14" fmla="*/ 480646 h 2215661"/>
              <a:gd name="connsiteX15" fmla="*/ 164123 w 2380699"/>
              <a:gd name="connsiteY15" fmla="*/ 515815 h 2215661"/>
              <a:gd name="connsiteX16" fmla="*/ 117231 w 2380699"/>
              <a:gd name="connsiteY16" fmla="*/ 586154 h 2215661"/>
              <a:gd name="connsiteX17" fmla="*/ 82062 w 2380699"/>
              <a:gd name="connsiteY17" fmla="*/ 668215 h 2215661"/>
              <a:gd name="connsiteX18" fmla="*/ 70339 w 2380699"/>
              <a:gd name="connsiteY18" fmla="*/ 715108 h 2215661"/>
              <a:gd name="connsiteX19" fmla="*/ 58615 w 2380699"/>
              <a:gd name="connsiteY19" fmla="*/ 750277 h 2215661"/>
              <a:gd name="connsiteX20" fmla="*/ 46892 w 2380699"/>
              <a:gd name="connsiteY20" fmla="*/ 867508 h 2215661"/>
              <a:gd name="connsiteX21" fmla="*/ 35169 w 2380699"/>
              <a:gd name="connsiteY21" fmla="*/ 973015 h 2215661"/>
              <a:gd name="connsiteX22" fmla="*/ 23446 w 2380699"/>
              <a:gd name="connsiteY22" fmla="*/ 1055077 h 2215661"/>
              <a:gd name="connsiteX23" fmla="*/ 0 w 2380699"/>
              <a:gd name="connsiteY23" fmla="*/ 1219200 h 2215661"/>
              <a:gd name="connsiteX24" fmla="*/ 11723 w 2380699"/>
              <a:gd name="connsiteY24" fmla="*/ 1453661 h 2215661"/>
              <a:gd name="connsiteX25" fmla="*/ 46892 w 2380699"/>
              <a:gd name="connsiteY25" fmla="*/ 1570892 h 2215661"/>
              <a:gd name="connsiteX26" fmla="*/ 58615 w 2380699"/>
              <a:gd name="connsiteY26" fmla="*/ 1606061 h 2215661"/>
              <a:gd name="connsiteX27" fmla="*/ 105508 w 2380699"/>
              <a:gd name="connsiteY27" fmla="*/ 1676400 h 2215661"/>
              <a:gd name="connsiteX28" fmla="*/ 128954 w 2380699"/>
              <a:gd name="connsiteY28" fmla="*/ 1711569 h 2215661"/>
              <a:gd name="connsiteX29" fmla="*/ 187569 w 2380699"/>
              <a:gd name="connsiteY29" fmla="*/ 1793631 h 2215661"/>
              <a:gd name="connsiteX30" fmla="*/ 234462 w 2380699"/>
              <a:gd name="connsiteY30" fmla="*/ 1863969 h 2215661"/>
              <a:gd name="connsiteX31" fmla="*/ 257908 w 2380699"/>
              <a:gd name="connsiteY31" fmla="*/ 1899138 h 2215661"/>
              <a:gd name="connsiteX32" fmla="*/ 351692 w 2380699"/>
              <a:gd name="connsiteY32" fmla="*/ 1969477 h 2215661"/>
              <a:gd name="connsiteX33" fmla="*/ 422031 w 2380699"/>
              <a:gd name="connsiteY33" fmla="*/ 2063261 h 2215661"/>
              <a:gd name="connsiteX34" fmla="*/ 468923 w 2380699"/>
              <a:gd name="connsiteY34" fmla="*/ 2133600 h 2215661"/>
              <a:gd name="connsiteX35" fmla="*/ 492369 w 2380699"/>
              <a:gd name="connsiteY35" fmla="*/ 2168769 h 2215661"/>
              <a:gd name="connsiteX36" fmla="*/ 527539 w 2380699"/>
              <a:gd name="connsiteY36" fmla="*/ 2180492 h 2215661"/>
              <a:gd name="connsiteX37" fmla="*/ 562708 w 2380699"/>
              <a:gd name="connsiteY37" fmla="*/ 2203938 h 2215661"/>
              <a:gd name="connsiteX38" fmla="*/ 597877 w 2380699"/>
              <a:gd name="connsiteY38" fmla="*/ 2215661 h 2215661"/>
              <a:gd name="connsiteX39" fmla="*/ 1570892 w 2380699"/>
              <a:gd name="connsiteY39" fmla="*/ 2203938 h 2215661"/>
              <a:gd name="connsiteX40" fmla="*/ 1863969 w 2380699"/>
              <a:gd name="connsiteY40" fmla="*/ 2192215 h 2215661"/>
              <a:gd name="connsiteX41" fmla="*/ 1934308 w 2380699"/>
              <a:gd name="connsiteY41" fmla="*/ 2168769 h 2215661"/>
              <a:gd name="connsiteX42" fmla="*/ 1969477 w 2380699"/>
              <a:gd name="connsiteY42" fmla="*/ 2157046 h 2215661"/>
              <a:gd name="connsiteX43" fmla="*/ 2051539 w 2380699"/>
              <a:gd name="connsiteY43" fmla="*/ 2086708 h 2215661"/>
              <a:gd name="connsiteX44" fmla="*/ 2074985 w 2380699"/>
              <a:gd name="connsiteY44" fmla="*/ 2051538 h 2215661"/>
              <a:gd name="connsiteX45" fmla="*/ 2145323 w 2380699"/>
              <a:gd name="connsiteY45" fmla="*/ 1969477 h 2215661"/>
              <a:gd name="connsiteX46" fmla="*/ 2192215 w 2380699"/>
              <a:gd name="connsiteY46" fmla="*/ 1899138 h 2215661"/>
              <a:gd name="connsiteX47" fmla="*/ 2203939 w 2380699"/>
              <a:gd name="connsiteY47" fmla="*/ 1863969 h 2215661"/>
              <a:gd name="connsiteX48" fmla="*/ 2227385 w 2380699"/>
              <a:gd name="connsiteY48" fmla="*/ 1828800 h 2215661"/>
              <a:gd name="connsiteX49" fmla="*/ 2262554 w 2380699"/>
              <a:gd name="connsiteY49" fmla="*/ 1746738 h 2215661"/>
              <a:gd name="connsiteX50" fmla="*/ 2286000 w 2380699"/>
              <a:gd name="connsiteY50" fmla="*/ 1664677 h 2215661"/>
              <a:gd name="connsiteX51" fmla="*/ 2297723 w 2380699"/>
              <a:gd name="connsiteY51" fmla="*/ 1617785 h 2215661"/>
              <a:gd name="connsiteX52" fmla="*/ 2309446 w 2380699"/>
              <a:gd name="connsiteY52" fmla="*/ 1582615 h 2215661"/>
              <a:gd name="connsiteX53" fmla="*/ 2321169 w 2380699"/>
              <a:gd name="connsiteY53" fmla="*/ 1535723 h 2215661"/>
              <a:gd name="connsiteX54" fmla="*/ 2356339 w 2380699"/>
              <a:gd name="connsiteY54" fmla="*/ 1406769 h 2215661"/>
              <a:gd name="connsiteX55" fmla="*/ 2379785 w 2380699"/>
              <a:gd name="connsiteY55" fmla="*/ 1101969 h 2215661"/>
              <a:gd name="connsiteX56" fmla="*/ 2344615 w 2380699"/>
              <a:gd name="connsiteY56" fmla="*/ 773723 h 2215661"/>
              <a:gd name="connsiteX57" fmla="*/ 2321169 w 2380699"/>
              <a:gd name="connsiteY57" fmla="*/ 668215 h 2215661"/>
              <a:gd name="connsiteX58" fmla="*/ 2297723 w 2380699"/>
              <a:gd name="connsiteY58" fmla="*/ 597877 h 2215661"/>
              <a:gd name="connsiteX59" fmla="*/ 2286000 w 2380699"/>
              <a:gd name="connsiteY59" fmla="*/ 562708 h 2215661"/>
              <a:gd name="connsiteX60" fmla="*/ 2262554 w 2380699"/>
              <a:gd name="connsiteY60" fmla="*/ 480646 h 2215661"/>
              <a:gd name="connsiteX61" fmla="*/ 2239108 w 2380699"/>
              <a:gd name="connsiteY61" fmla="*/ 445477 h 2215661"/>
              <a:gd name="connsiteX62" fmla="*/ 2180492 w 2380699"/>
              <a:gd name="connsiteY62" fmla="*/ 351692 h 2215661"/>
              <a:gd name="connsiteX63" fmla="*/ 2145323 w 2380699"/>
              <a:gd name="connsiteY63" fmla="*/ 316523 h 2215661"/>
              <a:gd name="connsiteX64" fmla="*/ 2121877 w 2380699"/>
              <a:gd name="connsiteY64" fmla="*/ 281354 h 2215661"/>
              <a:gd name="connsiteX65" fmla="*/ 2051539 w 2380699"/>
              <a:gd name="connsiteY65" fmla="*/ 234461 h 2215661"/>
              <a:gd name="connsiteX66" fmla="*/ 2028092 w 2380699"/>
              <a:gd name="connsiteY66" fmla="*/ 211015 h 2215661"/>
              <a:gd name="connsiteX67" fmla="*/ 1957754 w 2380699"/>
              <a:gd name="connsiteY67" fmla="*/ 164123 h 2215661"/>
              <a:gd name="connsiteX68" fmla="*/ 1899139 w 2380699"/>
              <a:gd name="connsiteY68" fmla="*/ 128954 h 2215661"/>
              <a:gd name="connsiteX69" fmla="*/ 1875692 w 2380699"/>
              <a:gd name="connsiteY69" fmla="*/ 105508 h 2215661"/>
              <a:gd name="connsiteX70" fmla="*/ 1852246 w 2380699"/>
              <a:gd name="connsiteY70" fmla="*/ 70338 h 2215661"/>
              <a:gd name="connsiteX71" fmla="*/ 1781908 w 2380699"/>
              <a:gd name="connsiteY71" fmla="*/ 23446 h 2215661"/>
              <a:gd name="connsiteX72" fmla="*/ 1711569 w 2380699"/>
              <a:gd name="connsiteY72" fmla="*/ 0 h 2215661"/>
              <a:gd name="connsiteX73" fmla="*/ 1559169 w 2380699"/>
              <a:gd name="connsiteY73" fmla="*/ 23446 h 2215661"/>
              <a:gd name="connsiteX74" fmla="*/ 1465385 w 2380699"/>
              <a:gd name="connsiteY74" fmla="*/ 93785 h 2215661"/>
              <a:gd name="connsiteX75" fmla="*/ 1430215 w 2380699"/>
              <a:gd name="connsiteY75" fmla="*/ 105508 h 2215661"/>
              <a:gd name="connsiteX76" fmla="*/ 1324708 w 2380699"/>
              <a:gd name="connsiteY76" fmla="*/ 187569 h 2215661"/>
              <a:gd name="connsiteX77" fmla="*/ 1277815 w 2380699"/>
              <a:gd name="connsiteY77" fmla="*/ 281354 h 2215661"/>
              <a:gd name="connsiteX78" fmla="*/ 1230923 w 2380699"/>
              <a:gd name="connsiteY78" fmla="*/ 351692 h 2215661"/>
              <a:gd name="connsiteX79" fmla="*/ 1195754 w 2380699"/>
              <a:gd name="connsiteY79" fmla="*/ 410308 h 2215661"/>
              <a:gd name="connsiteX80" fmla="*/ 1160585 w 2380699"/>
              <a:gd name="connsiteY80" fmla="*/ 527538 h 2215661"/>
              <a:gd name="connsiteX81" fmla="*/ 1137139 w 2380699"/>
              <a:gd name="connsiteY81" fmla="*/ 597877 h 2215661"/>
              <a:gd name="connsiteX82" fmla="*/ 1113692 w 2380699"/>
              <a:gd name="connsiteY82" fmla="*/ 621323 h 2215661"/>
              <a:gd name="connsiteX83" fmla="*/ 1066800 w 2380699"/>
              <a:gd name="connsiteY83" fmla="*/ 691661 h 2215661"/>
              <a:gd name="connsiteX84" fmla="*/ 1043354 w 2380699"/>
              <a:gd name="connsiteY84" fmla="*/ 726831 h 2215661"/>
              <a:gd name="connsiteX85" fmla="*/ 996462 w 2380699"/>
              <a:gd name="connsiteY85" fmla="*/ 797169 h 2215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2380699" h="2215661">
                <a:moveTo>
                  <a:pt x="996462" y="797169"/>
                </a:moveTo>
                <a:cubicBezTo>
                  <a:pt x="986693" y="779584"/>
                  <a:pt x="993047" y="679478"/>
                  <a:pt x="984739" y="621323"/>
                </a:cubicBezTo>
                <a:cubicBezTo>
                  <a:pt x="981244" y="596857"/>
                  <a:pt x="978767" y="568461"/>
                  <a:pt x="961292" y="550985"/>
                </a:cubicBezTo>
                <a:cubicBezTo>
                  <a:pt x="858554" y="448244"/>
                  <a:pt x="988873" y="573968"/>
                  <a:pt x="890954" y="492369"/>
                </a:cubicBezTo>
                <a:cubicBezTo>
                  <a:pt x="878218" y="481755"/>
                  <a:pt x="870278" y="465251"/>
                  <a:pt x="855785" y="457200"/>
                </a:cubicBezTo>
                <a:cubicBezTo>
                  <a:pt x="834181" y="445198"/>
                  <a:pt x="785446" y="433754"/>
                  <a:pt x="785446" y="433754"/>
                </a:cubicBezTo>
                <a:cubicBezTo>
                  <a:pt x="773723" y="422031"/>
                  <a:pt x="764769" y="406636"/>
                  <a:pt x="750277" y="398585"/>
                </a:cubicBezTo>
                <a:cubicBezTo>
                  <a:pt x="728673" y="386582"/>
                  <a:pt x="703385" y="382953"/>
                  <a:pt x="679939" y="375138"/>
                </a:cubicBezTo>
                <a:lnTo>
                  <a:pt x="644769" y="363415"/>
                </a:lnTo>
                <a:cubicBezTo>
                  <a:pt x="633046" y="359507"/>
                  <a:pt x="621588" y="354689"/>
                  <a:pt x="609600" y="351692"/>
                </a:cubicBezTo>
                <a:lnTo>
                  <a:pt x="562708" y="339969"/>
                </a:lnTo>
                <a:cubicBezTo>
                  <a:pt x="480646" y="343877"/>
                  <a:pt x="398394" y="344869"/>
                  <a:pt x="316523" y="351692"/>
                </a:cubicBezTo>
                <a:cubicBezTo>
                  <a:pt x="304209" y="352718"/>
                  <a:pt x="292407" y="357889"/>
                  <a:pt x="281354" y="363415"/>
                </a:cubicBezTo>
                <a:cubicBezTo>
                  <a:pt x="262894" y="372645"/>
                  <a:pt x="235825" y="392860"/>
                  <a:pt x="222739" y="410308"/>
                </a:cubicBezTo>
                <a:cubicBezTo>
                  <a:pt x="205832" y="432851"/>
                  <a:pt x="184757" y="453913"/>
                  <a:pt x="175846" y="480646"/>
                </a:cubicBezTo>
                <a:cubicBezTo>
                  <a:pt x="171938" y="492369"/>
                  <a:pt x="170124" y="505013"/>
                  <a:pt x="164123" y="515815"/>
                </a:cubicBezTo>
                <a:cubicBezTo>
                  <a:pt x="150438" y="540448"/>
                  <a:pt x="126142" y="559421"/>
                  <a:pt x="117231" y="586154"/>
                </a:cubicBezTo>
                <a:cubicBezTo>
                  <a:pt x="99982" y="637902"/>
                  <a:pt x="111034" y="610270"/>
                  <a:pt x="82062" y="668215"/>
                </a:cubicBezTo>
                <a:cubicBezTo>
                  <a:pt x="78154" y="683846"/>
                  <a:pt x="74765" y="699616"/>
                  <a:pt x="70339" y="715108"/>
                </a:cubicBezTo>
                <a:cubicBezTo>
                  <a:pt x="66944" y="726990"/>
                  <a:pt x="60494" y="738063"/>
                  <a:pt x="58615" y="750277"/>
                </a:cubicBezTo>
                <a:cubicBezTo>
                  <a:pt x="52643" y="789092"/>
                  <a:pt x="51003" y="828452"/>
                  <a:pt x="46892" y="867508"/>
                </a:cubicBezTo>
                <a:cubicBezTo>
                  <a:pt x="43188" y="902699"/>
                  <a:pt x="39558" y="937903"/>
                  <a:pt x="35169" y="973015"/>
                </a:cubicBezTo>
                <a:cubicBezTo>
                  <a:pt x="31742" y="1000433"/>
                  <a:pt x="26674" y="1027635"/>
                  <a:pt x="23446" y="1055077"/>
                </a:cubicBezTo>
                <a:cubicBezTo>
                  <a:pt x="5678" y="1206108"/>
                  <a:pt x="23070" y="1126919"/>
                  <a:pt x="0" y="1219200"/>
                </a:cubicBezTo>
                <a:cubicBezTo>
                  <a:pt x="3908" y="1297354"/>
                  <a:pt x="5225" y="1375680"/>
                  <a:pt x="11723" y="1453661"/>
                </a:cubicBezTo>
                <a:cubicBezTo>
                  <a:pt x="13692" y="1477286"/>
                  <a:pt x="42507" y="1557738"/>
                  <a:pt x="46892" y="1570892"/>
                </a:cubicBezTo>
                <a:cubicBezTo>
                  <a:pt x="50800" y="1582615"/>
                  <a:pt x="51760" y="1595779"/>
                  <a:pt x="58615" y="1606061"/>
                </a:cubicBezTo>
                <a:lnTo>
                  <a:pt x="105508" y="1676400"/>
                </a:lnTo>
                <a:cubicBezTo>
                  <a:pt x="113323" y="1688123"/>
                  <a:pt x="123721" y="1698487"/>
                  <a:pt x="128954" y="1711569"/>
                </a:cubicBezTo>
                <a:cubicBezTo>
                  <a:pt x="157633" y="1783267"/>
                  <a:pt x="134891" y="1758512"/>
                  <a:pt x="187569" y="1793631"/>
                </a:cubicBezTo>
                <a:lnTo>
                  <a:pt x="234462" y="1863969"/>
                </a:lnTo>
                <a:cubicBezTo>
                  <a:pt x="242277" y="1875692"/>
                  <a:pt x="246906" y="1890336"/>
                  <a:pt x="257908" y="1899138"/>
                </a:cubicBezTo>
                <a:cubicBezTo>
                  <a:pt x="327525" y="1954833"/>
                  <a:pt x="295704" y="1932152"/>
                  <a:pt x="351692" y="1969477"/>
                </a:cubicBezTo>
                <a:cubicBezTo>
                  <a:pt x="382194" y="2060984"/>
                  <a:pt x="332224" y="1928548"/>
                  <a:pt x="422031" y="2063261"/>
                </a:cubicBezTo>
                <a:lnTo>
                  <a:pt x="468923" y="2133600"/>
                </a:lnTo>
                <a:cubicBezTo>
                  <a:pt x="476738" y="2145323"/>
                  <a:pt x="479003" y="2164314"/>
                  <a:pt x="492369" y="2168769"/>
                </a:cubicBezTo>
                <a:lnTo>
                  <a:pt x="527539" y="2180492"/>
                </a:lnTo>
                <a:cubicBezTo>
                  <a:pt x="539262" y="2188307"/>
                  <a:pt x="550106" y="2197637"/>
                  <a:pt x="562708" y="2203938"/>
                </a:cubicBezTo>
                <a:cubicBezTo>
                  <a:pt x="573761" y="2209464"/>
                  <a:pt x="585520" y="2215661"/>
                  <a:pt x="597877" y="2215661"/>
                </a:cubicBezTo>
                <a:cubicBezTo>
                  <a:pt x="922239" y="2215661"/>
                  <a:pt x="1246554" y="2207846"/>
                  <a:pt x="1570892" y="2203938"/>
                </a:cubicBezTo>
                <a:cubicBezTo>
                  <a:pt x="1668584" y="2200030"/>
                  <a:pt x="1766653" y="2201633"/>
                  <a:pt x="1863969" y="2192215"/>
                </a:cubicBezTo>
                <a:cubicBezTo>
                  <a:pt x="1888569" y="2189834"/>
                  <a:pt x="1910862" y="2176584"/>
                  <a:pt x="1934308" y="2168769"/>
                </a:cubicBezTo>
                <a:lnTo>
                  <a:pt x="1969477" y="2157046"/>
                </a:lnTo>
                <a:cubicBezTo>
                  <a:pt x="2003971" y="2131175"/>
                  <a:pt x="2024328" y="2119362"/>
                  <a:pt x="2051539" y="2086708"/>
                </a:cubicBezTo>
                <a:cubicBezTo>
                  <a:pt x="2060559" y="2075884"/>
                  <a:pt x="2065965" y="2062362"/>
                  <a:pt x="2074985" y="2051538"/>
                </a:cubicBezTo>
                <a:cubicBezTo>
                  <a:pt x="2122942" y="1993988"/>
                  <a:pt x="2101417" y="2039726"/>
                  <a:pt x="2145323" y="1969477"/>
                </a:cubicBezTo>
                <a:cubicBezTo>
                  <a:pt x="2192639" y="1893771"/>
                  <a:pt x="2144441" y="1946914"/>
                  <a:pt x="2192215" y="1899138"/>
                </a:cubicBezTo>
                <a:cubicBezTo>
                  <a:pt x="2196123" y="1887415"/>
                  <a:pt x="2198413" y="1875022"/>
                  <a:pt x="2203939" y="1863969"/>
                </a:cubicBezTo>
                <a:cubicBezTo>
                  <a:pt x="2210240" y="1851367"/>
                  <a:pt x="2221835" y="1841750"/>
                  <a:pt x="2227385" y="1828800"/>
                </a:cubicBezTo>
                <a:cubicBezTo>
                  <a:pt x="2272807" y="1722815"/>
                  <a:pt x="2203690" y="1835037"/>
                  <a:pt x="2262554" y="1746738"/>
                </a:cubicBezTo>
                <a:cubicBezTo>
                  <a:pt x="2299202" y="1600146"/>
                  <a:pt x="2252364" y="1782403"/>
                  <a:pt x="2286000" y="1664677"/>
                </a:cubicBezTo>
                <a:cubicBezTo>
                  <a:pt x="2290426" y="1649185"/>
                  <a:pt x="2293297" y="1633277"/>
                  <a:pt x="2297723" y="1617785"/>
                </a:cubicBezTo>
                <a:cubicBezTo>
                  <a:pt x="2301118" y="1605903"/>
                  <a:pt x="2306051" y="1594497"/>
                  <a:pt x="2309446" y="1582615"/>
                </a:cubicBezTo>
                <a:cubicBezTo>
                  <a:pt x="2313872" y="1567123"/>
                  <a:pt x="2316539" y="1551155"/>
                  <a:pt x="2321169" y="1535723"/>
                </a:cubicBezTo>
                <a:cubicBezTo>
                  <a:pt x="2356867" y="1416731"/>
                  <a:pt x="2334970" y="1513606"/>
                  <a:pt x="2356339" y="1406769"/>
                </a:cubicBezTo>
                <a:cubicBezTo>
                  <a:pt x="2358899" y="1376047"/>
                  <a:pt x="2380699" y="1121156"/>
                  <a:pt x="2379785" y="1101969"/>
                </a:cubicBezTo>
                <a:cubicBezTo>
                  <a:pt x="2374551" y="992052"/>
                  <a:pt x="2357857" y="882965"/>
                  <a:pt x="2344615" y="773723"/>
                </a:cubicBezTo>
                <a:cubicBezTo>
                  <a:pt x="2342346" y="755007"/>
                  <a:pt x="2327524" y="689400"/>
                  <a:pt x="2321169" y="668215"/>
                </a:cubicBezTo>
                <a:cubicBezTo>
                  <a:pt x="2314067" y="644543"/>
                  <a:pt x="2305538" y="621323"/>
                  <a:pt x="2297723" y="597877"/>
                </a:cubicBezTo>
                <a:cubicBezTo>
                  <a:pt x="2293815" y="586154"/>
                  <a:pt x="2288997" y="574696"/>
                  <a:pt x="2286000" y="562708"/>
                </a:cubicBezTo>
                <a:cubicBezTo>
                  <a:pt x="2282244" y="547683"/>
                  <a:pt x="2270963" y="497465"/>
                  <a:pt x="2262554" y="480646"/>
                </a:cubicBezTo>
                <a:cubicBezTo>
                  <a:pt x="2256253" y="468044"/>
                  <a:pt x="2246575" y="457425"/>
                  <a:pt x="2239108" y="445477"/>
                </a:cubicBezTo>
                <a:cubicBezTo>
                  <a:pt x="2233379" y="436311"/>
                  <a:pt x="2193892" y="367772"/>
                  <a:pt x="2180492" y="351692"/>
                </a:cubicBezTo>
                <a:cubicBezTo>
                  <a:pt x="2169878" y="338956"/>
                  <a:pt x="2155937" y="329259"/>
                  <a:pt x="2145323" y="316523"/>
                </a:cubicBezTo>
                <a:cubicBezTo>
                  <a:pt x="2136303" y="305699"/>
                  <a:pt x="2132480" y="290632"/>
                  <a:pt x="2121877" y="281354"/>
                </a:cubicBezTo>
                <a:cubicBezTo>
                  <a:pt x="2100670" y="262798"/>
                  <a:pt x="2071465" y="254386"/>
                  <a:pt x="2051539" y="234461"/>
                </a:cubicBezTo>
                <a:cubicBezTo>
                  <a:pt x="2043723" y="226646"/>
                  <a:pt x="2036934" y="217647"/>
                  <a:pt x="2028092" y="211015"/>
                </a:cubicBezTo>
                <a:cubicBezTo>
                  <a:pt x="2005549" y="194108"/>
                  <a:pt x="1981527" y="179251"/>
                  <a:pt x="1957754" y="164123"/>
                </a:cubicBezTo>
                <a:cubicBezTo>
                  <a:pt x="1938531" y="151890"/>
                  <a:pt x="1915251" y="145065"/>
                  <a:pt x="1899139" y="128954"/>
                </a:cubicBezTo>
                <a:cubicBezTo>
                  <a:pt x="1891323" y="121139"/>
                  <a:pt x="1882597" y="114139"/>
                  <a:pt x="1875692" y="105508"/>
                </a:cubicBezTo>
                <a:cubicBezTo>
                  <a:pt x="1866890" y="94506"/>
                  <a:pt x="1862849" y="79616"/>
                  <a:pt x="1852246" y="70338"/>
                </a:cubicBezTo>
                <a:cubicBezTo>
                  <a:pt x="1831040" y="51782"/>
                  <a:pt x="1808641" y="32357"/>
                  <a:pt x="1781908" y="23446"/>
                </a:cubicBezTo>
                <a:lnTo>
                  <a:pt x="1711569" y="0"/>
                </a:lnTo>
                <a:cubicBezTo>
                  <a:pt x="1660769" y="7815"/>
                  <a:pt x="1608181" y="7969"/>
                  <a:pt x="1559169" y="23446"/>
                </a:cubicBezTo>
                <a:cubicBezTo>
                  <a:pt x="1422193" y="66701"/>
                  <a:pt x="1531287" y="54244"/>
                  <a:pt x="1465385" y="93785"/>
                </a:cubicBezTo>
                <a:cubicBezTo>
                  <a:pt x="1454789" y="100143"/>
                  <a:pt x="1441938" y="101600"/>
                  <a:pt x="1430215" y="105508"/>
                </a:cubicBezTo>
                <a:cubicBezTo>
                  <a:pt x="1351139" y="184584"/>
                  <a:pt x="1391333" y="165361"/>
                  <a:pt x="1324708" y="187569"/>
                </a:cubicBezTo>
                <a:cubicBezTo>
                  <a:pt x="1297767" y="268394"/>
                  <a:pt x="1318738" y="240433"/>
                  <a:pt x="1277815" y="281354"/>
                </a:cubicBezTo>
                <a:cubicBezTo>
                  <a:pt x="1249941" y="364977"/>
                  <a:pt x="1289465" y="263878"/>
                  <a:pt x="1230923" y="351692"/>
                </a:cubicBezTo>
                <a:cubicBezTo>
                  <a:pt x="1170046" y="443007"/>
                  <a:pt x="1268777" y="337282"/>
                  <a:pt x="1195754" y="410308"/>
                </a:cubicBezTo>
                <a:cubicBezTo>
                  <a:pt x="1178036" y="481178"/>
                  <a:pt x="1189127" y="441912"/>
                  <a:pt x="1160585" y="527538"/>
                </a:cubicBezTo>
                <a:lnTo>
                  <a:pt x="1137139" y="597877"/>
                </a:lnTo>
                <a:lnTo>
                  <a:pt x="1113692" y="621323"/>
                </a:lnTo>
                <a:cubicBezTo>
                  <a:pt x="1093090" y="683130"/>
                  <a:pt x="1115586" y="633117"/>
                  <a:pt x="1066800" y="691661"/>
                </a:cubicBezTo>
                <a:cubicBezTo>
                  <a:pt x="1057780" y="702485"/>
                  <a:pt x="1053957" y="717553"/>
                  <a:pt x="1043354" y="726831"/>
                </a:cubicBezTo>
                <a:cubicBezTo>
                  <a:pt x="951372" y="807316"/>
                  <a:pt x="1006231" y="814754"/>
                  <a:pt x="996462" y="797169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i="1" dirty="0" smtClean="0">
                <a:solidFill>
                  <a:srgbClr val="FF0000"/>
                </a:solidFill>
              </a:rPr>
              <a:t>büyümek</a:t>
            </a:r>
            <a:endParaRPr lang="tr-TR" sz="3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HAZIRLAYAN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400" b="1" i="1" dirty="0" smtClean="0">
                <a:solidFill>
                  <a:schemeClr val="accent6"/>
                </a:solidFill>
                <a:latin typeface="Bernard MT Condensed" pitchFamily="18" charset="0"/>
              </a:rPr>
              <a:t>MUHAMMET ÇİFTÇİ</a:t>
            </a:r>
          </a:p>
          <a:p>
            <a:r>
              <a:rPr lang="tr-TR" sz="4400" b="1" i="1" dirty="0" smtClean="0">
                <a:solidFill>
                  <a:schemeClr val="accent6"/>
                </a:solidFill>
                <a:latin typeface="Bernard MT Condensed" pitchFamily="18" charset="0"/>
              </a:rPr>
              <a:t>7-B</a:t>
            </a:r>
          </a:p>
          <a:p>
            <a:r>
              <a:rPr lang="tr-TR" sz="4400" b="1" i="1" dirty="0" smtClean="0">
                <a:solidFill>
                  <a:schemeClr val="accent6"/>
                </a:solidFill>
                <a:latin typeface="Bernard MT Condensed" pitchFamily="18" charset="0"/>
              </a:rPr>
              <a:t>274</a:t>
            </a:r>
          </a:p>
          <a:p>
            <a:r>
              <a:rPr lang="tr-TR" sz="4400" b="1" i="1" dirty="0" smtClean="0">
                <a:solidFill>
                  <a:schemeClr val="accent6"/>
                </a:solidFill>
                <a:latin typeface="Bernard MT Condensed" pitchFamily="18" charset="0"/>
              </a:rPr>
              <a:t>İngilizce dersi</a:t>
            </a:r>
          </a:p>
          <a:p>
            <a:r>
              <a:rPr lang="tr-TR" sz="4400" b="1" i="1" dirty="0" smtClean="0">
                <a:solidFill>
                  <a:schemeClr val="accent6"/>
                </a:solidFill>
                <a:latin typeface="Bernard MT Condensed" pitchFamily="18" charset="0"/>
              </a:rPr>
              <a:t>Proje=</a:t>
            </a:r>
            <a:r>
              <a:rPr lang="tr-TR" sz="4400" b="1" i="1" dirty="0" err="1" smtClean="0">
                <a:solidFill>
                  <a:schemeClr val="accent6"/>
                </a:solidFill>
                <a:latin typeface="Bernard MT Condensed" pitchFamily="18" charset="0"/>
              </a:rPr>
              <a:t>biographies</a:t>
            </a:r>
            <a:endParaRPr lang="tr-TR" sz="4400" b="1" i="1" dirty="0">
              <a:solidFill>
                <a:schemeClr val="accent6"/>
              </a:solidFill>
              <a:latin typeface="Bernard MT Condensed" pitchFamily="18" charset="0"/>
            </a:endParaRPr>
          </a:p>
        </p:txBody>
      </p:sp>
    </p:spTree>
  </p:cSld>
  <p:clrMapOvr>
    <a:masterClrMapping/>
  </p:clrMapOvr>
  <p:transition spd="slow">
    <p:sndAc>
      <p:stSnd>
        <p:snd r:embed="rId2" name="suction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tr-TR" sz="3600" b="1" i="1" dirty="0" err="1" smtClean="0">
                <a:solidFill>
                  <a:srgbClr val="FF0000"/>
                </a:solidFill>
              </a:rPr>
              <a:t>invent</a:t>
            </a:r>
            <a:endParaRPr lang="tr-TR" sz="3600" b="1" i="1" dirty="0">
              <a:solidFill>
                <a:srgbClr val="FF0000"/>
              </a:solidFill>
            </a:endParaRPr>
          </a:p>
        </p:txBody>
      </p:sp>
      <p:pic>
        <p:nvPicPr>
          <p:cNvPr id="5" name="4 İçerik Yer Tutucusu" descr="images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259632" y="2636912"/>
            <a:ext cx="6696744" cy="3456384"/>
          </a:xfrm>
        </p:spPr>
      </p:pic>
      <p:sp>
        <p:nvSpPr>
          <p:cNvPr id="6" name="5 Oval"/>
          <p:cNvSpPr/>
          <p:nvPr/>
        </p:nvSpPr>
        <p:spPr>
          <a:xfrm>
            <a:off x="5292080" y="764704"/>
            <a:ext cx="3096344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i="1" dirty="0" err="1" smtClean="0">
                <a:solidFill>
                  <a:srgbClr val="FF0000"/>
                </a:solidFill>
              </a:rPr>
              <a:t>invention</a:t>
            </a:r>
            <a:endParaRPr lang="tr-TR" sz="2800" b="1" i="1" dirty="0">
              <a:solidFill>
                <a:srgbClr val="FF0000"/>
              </a:solidFill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483768" y="6137920"/>
            <a:ext cx="432048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i="1" dirty="0" smtClean="0">
                <a:solidFill>
                  <a:srgbClr val="FF0000"/>
                </a:solidFill>
              </a:rPr>
              <a:t>İcat etmek</a:t>
            </a:r>
            <a:endParaRPr lang="tr-TR" sz="28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4000" b="1" i="1" dirty="0" smtClean="0">
                <a:solidFill>
                  <a:srgbClr val="00B0F0"/>
                </a:solidFill>
              </a:rPr>
              <a:t>PRODUCE</a:t>
            </a:r>
            <a:endParaRPr lang="tr-TR" sz="4000" b="1" i="1" dirty="0">
              <a:solidFill>
                <a:srgbClr val="00B0F0"/>
              </a:solidFill>
            </a:endParaRPr>
          </a:p>
        </p:txBody>
      </p:sp>
      <p:pic>
        <p:nvPicPr>
          <p:cNvPr id="5" name="4 İçerik Yer Tutucusu" descr="içerik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347864" y="1124744"/>
            <a:ext cx="5344398" cy="3024336"/>
          </a:xfrm>
        </p:spPr>
      </p:pic>
      <p:sp>
        <p:nvSpPr>
          <p:cNvPr id="6" name="5 Aşağı Ok"/>
          <p:cNvSpPr/>
          <p:nvPr/>
        </p:nvSpPr>
        <p:spPr>
          <a:xfrm>
            <a:off x="1115616" y="3212976"/>
            <a:ext cx="2952328" cy="39604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i="1" dirty="0" smtClean="0">
                <a:solidFill>
                  <a:srgbClr val="00B0F0"/>
                </a:solidFill>
              </a:rPr>
              <a:t>üretmek</a:t>
            </a:r>
            <a:endParaRPr lang="tr-TR" sz="3200" b="1" i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FFFF00"/>
                </a:solidFill>
              </a:rPr>
              <a:t>MOVE</a:t>
            </a:r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5" name="4 İçerik Yer Tutucusu" descr="tasinmak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39552" y="3068960"/>
            <a:ext cx="3646165" cy="3201261"/>
          </a:xfrm>
        </p:spPr>
      </p:pic>
      <p:sp>
        <p:nvSpPr>
          <p:cNvPr id="10" name="9 Serbest Form"/>
          <p:cNvSpPr/>
          <p:nvPr/>
        </p:nvSpPr>
        <p:spPr>
          <a:xfrm>
            <a:off x="4499838" y="1711569"/>
            <a:ext cx="3671147" cy="4988609"/>
          </a:xfrm>
          <a:custGeom>
            <a:avLst/>
            <a:gdLst>
              <a:gd name="connsiteX0" fmla="*/ 1631331 w 3671147"/>
              <a:gd name="connsiteY0" fmla="*/ 2274277 h 4988609"/>
              <a:gd name="connsiteX1" fmla="*/ 1631331 w 3671147"/>
              <a:gd name="connsiteY1" fmla="*/ 2274277 h 4988609"/>
              <a:gd name="connsiteX2" fmla="*/ 1455485 w 3671147"/>
              <a:gd name="connsiteY2" fmla="*/ 2286000 h 4988609"/>
              <a:gd name="connsiteX3" fmla="*/ 1396870 w 3671147"/>
              <a:gd name="connsiteY3" fmla="*/ 2344616 h 4988609"/>
              <a:gd name="connsiteX4" fmla="*/ 1326531 w 3671147"/>
              <a:gd name="connsiteY4" fmla="*/ 2391508 h 4988609"/>
              <a:gd name="connsiteX5" fmla="*/ 1291362 w 3671147"/>
              <a:gd name="connsiteY5" fmla="*/ 2426677 h 4988609"/>
              <a:gd name="connsiteX6" fmla="*/ 1244470 w 3671147"/>
              <a:gd name="connsiteY6" fmla="*/ 2485293 h 4988609"/>
              <a:gd name="connsiteX7" fmla="*/ 1209300 w 3671147"/>
              <a:gd name="connsiteY7" fmla="*/ 2508739 h 4988609"/>
              <a:gd name="connsiteX8" fmla="*/ 1127239 w 3671147"/>
              <a:gd name="connsiteY8" fmla="*/ 2684585 h 4988609"/>
              <a:gd name="connsiteX9" fmla="*/ 1103793 w 3671147"/>
              <a:gd name="connsiteY9" fmla="*/ 2719754 h 4988609"/>
              <a:gd name="connsiteX10" fmla="*/ 1068624 w 3671147"/>
              <a:gd name="connsiteY10" fmla="*/ 2836985 h 4988609"/>
              <a:gd name="connsiteX11" fmla="*/ 1033454 w 3671147"/>
              <a:gd name="connsiteY11" fmla="*/ 3106616 h 4988609"/>
              <a:gd name="connsiteX12" fmla="*/ 1021731 w 3671147"/>
              <a:gd name="connsiteY12" fmla="*/ 3176954 h 4988609"/>
              <a:gd name="connsiteX13" fmla="*/ 1033454 w 3671147"/>
              <a:gd name="connsiteY13" fmla="*/ 3540369 h 4988609"/>
              <a:gd name="connsiteX14" fmla="*/ 1045177 w 3671147"/>
              <a:gd name="connsiteY14" fmla="*/ 3575539 h 4988609"/>
              <a:gd name="connsiteX15" fmla="*/ 1068624 w 3671147"/>
              <a:gd name="connsiteY15" fmla="*/ 3692769 h 4988609"/>
              <a:gd name="connsiteX16" fmla="*/ 1080347 w 3671147"/>
              <a:gd name="connsiteY16" fmla="*/ 3739662 h 4988609"/>
              <a:gd name="connsiteX17" fmla="*/ 1115516 w 3671147"/>
              <a:gd name="connsiteY17" fmla="*/ 3880339 h 4988609"/>
              <a:gd name="connsiteX18" fmla="*/ 1138962 w 3671147"/>
              <a:gd name="connsiteY18" fmla="*/ 3915508 h 4988609"/>
              <a:gd name="connsiteX19" fmla="*/ 1185854 w 3671147"/>
              <a:gd name="connsiteY19" fmla="*/ 4032739 h 4988609"/>
              <a:gd name="connsiteX20" fmla="*/ 1232747 w 3671147"/>
              <a:gd name="connsiteY20" fmla="*/ 4138246 h 4988609"/>
              <a:gd name="connsiteX21" fmla="*/ 1256193 w 3671147"/>
              <a:gd name="connsiteY21" fmla="*/ 4232031 h 4988609"/>
              <a:gd name="connsiteX22" fmla="*/ 1267916 w 3671147"/>
              <a:gd name="connsiteY22" fmla="*/ 4267200 h 4988609"/>
              <a:gd name="connsiteX23" fmla="*/ 1303085 w 3671147"/>
              <a:gd name="connsiteY23" fmla="*/ 4302369 h 4988609"/>
              <a:gd name="connsiteX24" fmla="*/ 1314808 w 3671147"/>
              <a:gd name="connsiteY24" fmla="*/ 4337539 h 4988609"/>
              <a:gd name="connsiteX25" fmla="*/ 1385147 w 3671147"/>
              <a:gd name="connsiteY25" fmla="*/ 4384431 h 4988609"/>
              <a:gd name="connsiteX26" fmla="*/ 1420316 w 3671147"/>
              <a:gd name="connsiteY26" fmla="*/ 4407877 h 4988609"/>
              <a:gd name="connsiteX27" fmla="*/ 1467208 w 3671147"/>
              <a:gd name="connsiteY27" fmla="*/ 4431323 h 4988609"/>
              <a:gd name="connsiteX28" fmla="*/ 1514100 w 3671147"/>
              <a:gd name="connsiteY28" fmla="*/ 4478216 h 4988609"/>
              <a:gd name="connsiteX29" fmla="*/ 1572716 w 3671147"/>
              <a:gd name="connsiteY29" fmla="*/ 4501662 h 4988609"/>
              <a:gd name="connsiteX30" fmla="*/ 1607885 w 3671147"/>
              <a:gd name="connsiteY30" fmla="*/ 4525108 h 4988609"/>
              <a:gd name="connsiteX31" fmla="*/ 1689947 w 3671147"/>
              <a:gd name="connsiteY31" fmla="*/ 4548554 h 4988609"/>
              <a:gd name="connsiteX32" fmla="*/ 1830624 w 3671147"/>
              <a:gd name="connsiteY32" fmla="*/ 4618893 h 4988609"/>
              <a:gd name="connsiteX33" fmla="*/ 1994747 w 3671147"/>
              <a:gd name="connsiteY33" fmla="*/ 4677508 h 4988609"/>
              <a:gd name="connsiteX34" fmla="*/ 2041639 w 3671147"/>
              <a:gd name="connsiteY34" fmla="*/ 4689231 h 4988609"/>
              <a:gd name="connsiteX35" fmla="*/ 2170593 w 3671147"/>
              <a:gd name="connsiteY35" fmla="*/ 4724400 h 4988609"/>
              <a:gd name="connsiteX36" fmla="*/ 2569177 w 3671147"/>
              <a:gd name="connsiteY36" fmla="*/ 4736123 h 4988609"/>
              <a:gd name="connsiteX37" fmla="*/ 2791916 w 3671147"/>
              <a:gd name="connsiteY37" fmla="*/ 4724400 h 4988609"/>
              <a:gd name="connsiteX38" fmla="*/ 2862254 w 3671147"/>
              <a:gd name="connsiteY38" fmla="*/ 4677508 h 4988609"/>
              <a:gd name="connsiteX39" fmla="*/ 2909147 w 3671147"/>
              <a:gd name="connsiteY39" fmla="*/ 4618893 h 4988609"/>
              <a:gd name="connsiteX40" fmla="*/ 2932593 w 3671147"/>
              <a:gd name="connsiteY40" fmla="*/ 4583723 h 4988609"/>
              <a:gd name="connsiteX41" fmla="*/ 2956039 w 3671147"/>
              <a:gd name="connsiteY41" fmla="*/ 4489939 h 4988609"/>
              <a:gd name="connsiteX42" fmla="*/ 2967762 w 3671147"/>
              <a:gd name="connsiteY42" fmla="*/ 4443046 h 4988609"/>
              <a:gd name="connsiteX43" fmla="*/ 2991208 w 3671147"/>
              <a:gd name="connsiteY43" fmla="*/ 4372708 h 4988609"/>
              <a:gd name="connsiteX44" fmla="*/ 3002931 w 3671147"/>
              <a:gd name="connsiteY44" fmla="*/ 4337539 h 4988609"/>
              <a:gd name="connsiteX45" fmla="*/ 3014654 w 3671147"/>
              <a:gd name="connsiteY45" fmla="*/ 4302369 h 4988609"/>
              <a:gd name="connsiteX46" fmla="*/ 3038100 w 3671147"/>
              <a:gd name="connsiteY46" fmla="*/ 4255477 h 4988609"/>
              <a:gd name="connsiteX47" fmla="*/ 3061547 w 3671147"/>
              <a:gd name="connsiteY47" fmla="*/ 3880339 h 4988609"/>
              <a:gd name="connsiteX48" fmla="*/ 3073270 w 3671147"/>
              <a:gd name="connsiteY48" fmla="*/ 3516923 h 4988609"/>
              <a:gd name="connsiteX49" fmla="*/ 3061547 w 3671147"/>
              <a:gd name="connsiteY49" fmla="*/ 3083169 h 4988609"/>
              <a:gd name="connsiteX50" fmla="*/ 3038100 w 3671147"/>
              <a:gd name="connsiteY50" fmla="*/ 3012831 h 4988609"/>
              <a:gd name="connsiteX51" fmla="*/ 3026377 w 3671147"/>
              <a:gd name="connsiteY51" fmla="*/ 2942493 h 4988609"/>
              <a:gd name="connsiteX52" fmla="*/ 2991208 w 3671147"/>
              <a:gd name="connsiteY52" fmla="*/ 2801816 h 4988609"/>
              <a:gd name="connsiteX53" fmla="*/ 2967762 w 3671147"/>
              <a:gd name="connsiteY53" fmla="*/ 2719754 h 4988609"/>
              <a:gd name="connsiteX54" fmla="*/ 2944316 w 3671147"/>
              <a:gd name="connsiteY54" fmla="*/ 2672862 h 4988609"/>
              <a:gd name="connsiteX55" fmla="*/ 2932593 w 3671147"/>
              <a:gd name="connsiteY55" fmla="*/ 2637693 h 4988609"/>
              <a:gd name="connsiteX56" fmla="*/ 2885700 w 3671147"/>
              <a:gd name="connsiteY56" fmla="*/ 2579077 h 4988609"/>
              <a:gd name="connsiteX57" fmla="*/ 2873977 w 3671147"/>
              <a:gd name="connsiteY57" fmla="*/ 2543908 h 4988609"/>
              <a:gd name="connsiteX58" fmla="*/ 2803639 w 3671147"/>
              <a:gd name="connsiteY58" fmla="*/ 2461846 h 4988609"/>
              <a:gd name="connsiteX59" fmla="*/ 2780193 w 3671147"/>
              <a:gd name="connsiteY59" fmla="*/ 2426677 h 4988609"/>
              <a:gd name="connsiteX60" fmla="*/ 2745024 w 3671147"/>
              <a:gd name="connsiteY60" fmla="*/ 2391508 h 4988609"/>
              <a:gd name="connsiteX61" fmla="*/ 2698131 w 3671147"/>
              <a:gd name="connsiteY61" fmla="*/ 2321169 h 4988609"/>
              <a:gd name="connsiteX62" fmla="*/ 2662962 w 3671147"/>
              <a:gd name="connsiteY62" fmla="*/ 2286000 h 4988609"/>
              <a:gd name="connsiteX63" fmla="*/ 2639516 w 3671147"/>
              <a:gd name="connsiteY63" fmla="*/ 2250831 h 4988609"/>
              <a:gd name="connsiteX64" fmla="*/ 2604347 w 3671147"/>
              <a:gd name="connsiteY64" fmla="*/ 2227385 h 4988609"/>
              <a:gd name="connsiteX65" fmla="*/ 2580900 w 3671147"/>
              <a:gd name="connsiteY65" fmla="*/ 2203939 h 4988609"/>
              <a:gd name="connsiteX66" fmla="*/ 2545731 w 3671147"/>
              <a:gd name="connsiteY66" fmla="*/ 2051539 h 4988609"/>
              <a:gd name="connsiteX67" fmla="*/ 2534008 w 3671147"/>
              <a:gd name="connsiteY67" fmla="*/ 1875693 h 4988609"/>
              <a:gd name="connsiteX68" fmla="*/ 2580900 w 3671147"/>
              <a:gd name="connsiteY68" fmla="*/ 1606062 h 4988609"/>
              <a:gd name="connsiteX69" fmla="*/ 2616070 w 3671147"/>
              <a:gd name="connsiteY69" fmla="*/ 1582616 h 4988609"/>
              <a:gd name="connsiteX70" fmla="*/ 2651239 w 3671147"/>
              <a:gd name="connsiteY70" fmla="*/ 1570893 h 4988609"/>
              <a:gd name="connsiteX71" fmla="*/ 2686408 w 3671147"/>
              <a:gd name="connsiteY71" fmla="*/ 1547446 h 4988609"/>
              <a:gd name="connsiteX72" fmla="*/ 2721577 w 3671147"/>
              <a:gd name="connsiteY72" fmla="*/ 1535723 h 4988609"/>
              <a:gd name="connsiteX73" fmla="*/ 3190500 w 3671147"/>
              <a:gd name="connsiteY73" fmla="*/ 1547446 h 4988609"/>
              <a:gd name="connsiteX74" fmla="*/ 3331177 w 3671147"/>
              <a:gd name="connsiteY74" fmla="*/ 1570893 h 4988609"/>
              <a:gd name="connsiteX75" fmla="*/ 3436685 w 3671147"/>
              <a:gd name="connsiteY75" fmla="*/ 1606062 h 4988609"/>
              <a:gd name="connsiteX76" fmla="*/ 3577362 w 3671147"/>
              <a:gd name="connsiteY76" fmla="*/ 1594339 h 4988609"/>
              <a:gd name="connsiteX77" fmla="*/ 3635977 w 3671147"/>
              <a:gd name="connsiteY77" fmla="*/ 1547446 h 4988609"/>
              <a:gd name="connsiteX78" fmla="*/ 3671147 w 3671147"/>
              <a:gd name="connsiteY78" fmla="*/ 1418493 h 4988609"/>
              <a:gd name="connsiteX79" fmla="*/ 3659424 w 3671147"/>
              <a:gd name="connsiteY79" fmla="*/ 1148862 h 4988609"/>
              <a:gd name="connsiteX80" fmla="*/ 3635977 w 3671147"/>
              <a:gd name="connsiteY80" fmla="*/ 1078523 h 4988609"/>
              <a:gd name="connsiteX81" fmla="*/ 3624254 w 3671147"/>
              <a:gd name="connsiteY81" fmla="*/ 1031631 h 4988609"/>
              <a:gd name="connsiteX82" fmla="*/ 3589085 w 3671147"/>
              <a:gd name="connsiteY82" fmla="*/ 926123 h 4988609"/>
              <a:gd name="connsiteX83" fmla="*/ 3577362 w 3671147"/>
              <a:gd name="connsiteY83" fmla="*/ 890954 h 4988609"/>
              <a:gd name="connsiteX84" fmla="*/ 3565639 w 3671147"/>
              <a:gd name="connsiteY84" fmla="*/ 855785 h 4988609"/>
              <a:gd name="connsiteX85" fmla="*/ 3518747 w 3671147"/>
              <a:gd name="connsiteY85" fmla="*/ 797169 h 4988609"/>
              <a:gd name="connsiteX86" fmla="*/ 3401516 w 3671147"/>
              <a:gd name="connsiteY86" fmla="*/ 656493 h 4988609"/>
              <a:gd name="connsiteX87" fmla="*/ 3307731 w 3671147"/>
              <a:gd name="connsiteY87" fmla="*/ 586154 h 4988609"/>
              <a:gd name="connsiteX88" fmla="*/ 3237393 w 3671147"/>
              <a:gd name="connsiteY88" fmla="*/ 550985 h 4988609"/>
              <a:gd name="connsiteX89" fmla="*/ 3155331 w 3671147"/>
              <a:gd name="connsiteY89" fmla="*/ 539262 h 4988609"/>
              <a:gd name="connsiteX90" fmla="*/ 2498839 w 3671147"/>
              <a:gd name="connsiteY90" fmla="*/ 527539 h 4988609"/>
              <a:gd name="connsiteX91" fmla="*/ 2416777 w 3671147"/>
              <a:gd name="connsiteY91" fmla="*/ 492369 h 4988609"/>
              <a:gd name="connsiteX92" fmla="*/ 2346439 w 3671147"/>
              <a:gd name="connsiteY92" fmla="*/ 468923 h 4988609"/>
              <a:gd name="connsiteX93" fmla="*/ 2264377 w 3671147"/>
              <a:gd name="connsiteY93" fmla="*/ 422031 h 4988609"/>
              <a:gd name="connsiteX94" fmla="*/ 2217485 w 3671147"/>
              <a:gd name="connsiteY94" fmla="*/ 398585 h 4988609"/>
              <a:gd name="connsiteX95" fmla="*/ 2147147 w 3671147"/>
              <a:gd name="connsiteY95" fmla="*/ 351693 h 4988609"/>
              <a:gd name="connsiteX96" fmla="*/ 2123700 w 3671147"/>
              <a:gd name="connsiteY96" fmla="*/ 328246 h 4988609"/>
              <a:gd name="connsiteX97" fmla="*/ 2053362 w 3671147"/>
              <a:gd name="connsiteY97" fmla="*/ 281354 h 4988609"/>
              <a:gd name="connsiteX98" fmla="*/ 2029916 w 3671147"/>
              <a:gd name="connsiteY98" fmla="*/ 246185 h 4988609"/>
              <a:gd name="connsiteX99" fmla="*/ 1994747 w 3671147"/>
              <a:gd name="connsiteY99" fmla="*/ 222739 h 4988609"/>
              <a:gd name="connsiteX100" fmla="*/ 1936131 w 3671147"/>
              <a:gd name="connsiteY100" fmla="*/ 175846 h 4988609"/>
              <a:gd name="connsiteX101" fmla="*/ 1877516 w 3671147"/>
              <a:gd name="connsiteY101" fmla="*/ 93785 h 4988609"/>
              <a:gd name="connsiteX102" fmla="*/ 1830624 w 3671147"/>
              <a:gd name="connsiteY102" fmla="*/ 58616 h 4988609"/>
              <a:gd name="connsiteX103" fmla="*/ 1807177 w 3671147"/>
              <a:gd name="connsiteY103" fmla="*/ 35169 h 4988609"/>
              <a:gd name="connsiteX104" fmla="*/ 1772008 w 3671147"/>
              <a:gd name="connsiteY104" fmla="*/ 23446 h 4988609"/>
              <a:gd name="connsiteX105" fmla="*/ 1654777 w 3671147"/>
              <a:gd name="connsiteY105" fmla="*/ 0 h 4988609"/>
              <a:gd name="connsiteX106" fmla="*/ 1420316 w 3671147"/>
              <a:gd name="connsiteY106" fmla="*/ 11723 h 4988609"/>
              <a:gd name="connsiteX107" fmla="*/ 1373424 w 3671147"/>
              <a:gd name="connsiteY107" fmla="*/ 23446 h 4988609"/>
              <a:gd name="connsiteX108" fmla="*/ 1314808 w 3671147"/>
              <a:gd name="connsiteY108" fmla="*/ 35169 h 4988609"/>
              <a:gd name="connsiteX109" fmla="*/ 1256193 w 3671147"/>
              <a:gd name="connsiteY109" fmla="*/ 58616 h 4988609"/>
              <a:gd name="connsiteX110" fmla="*/ 1162408 w 3671147"/>
              <a:gd name="connsiteY110" fmla="*/ 140677 h 4988609"/>
              <a:gd name="connsiteX111" fmla="*/ 1127239 w 3671147"/>
              <a:gd name="connsiteY111" fmla="*/ 187569 h 4988609"/>
              <a:gd name="connsiteX112" fmla="*/ 1092070 w 3671147"/>
              <a:gd name="connsiteY112" fmla="*/ 222739 h 4988609"/>
              <a:gd name="connsiteX113" fmla="*/ 1080347 w 3671147"/>
              <a:gd name="connsiteY113" fmla="*/ 269631 h 4988609"/>
              <a:gd name="connsiteX114" fmla="*/ 1068624 w 3671147"/>
              <a:gd name="connsiteY114" fmla="*/ 304800 h 4988609"/>
              <a:gd name="connsiteX115" fmla="*/ 1045177 w 3671147"/>
              <a:gd name="connsiteY115" fmla="*/ 679939 h 4988609"/>
              <a:gd name="connsiteX116" fmla="*/ 1033454 w 3671147"/>
              <a:gd name="connsiteY116" fmla="*/ 738554 h 4988609"/>
              <a:gd name="connsiteX117" fmla="*/ 986562 w 3671147"/>
              <a:gd name="connsiteY117" fmla="*/ 844062 h 4988609"/>
              <a:gd name="connsiteX118" fmla="*/ 951393 w 3671147"/>
              <a:gd name="connsiteY118" fmla="*/ 890954 h 4988609"/>
              <a:gd name="connsiteX119" fmla="*/ 892777 w 3671147"/>
              <a:gd name="connsiteY119" fmla="*/ 973016 h 4988609"/>
              <a:gd name="connsiteX120" fmla="*/ 857608 w 3671147"/>
              <a:gd name="connsiteY120" fmla="*/ 984739 h 4988609"/>
              <a:gd name="connsiteX121" fmla="*/ 763824 w 3671147"/>
              <a:gd name="connsiteY121" fmla="*/ 1055077 h 4988609"/>
              <a:gd name="connsiteX122" fmla="*/ 716931 w 3671147"/>
              <a:gd name="connsiteY122" fmla="*/ 1066800 h 4988609"/>
              <a:gd name="connsiteX123" fmla="*/ 599700 w 3671147"/>
              <a:gd name="connsiteY123" fmla="*/ 1137139 h 4988609"/>
              <a:gd name="connsiteX124" fmla="*/ 552808 w 3671147"/>
              <a:gd name="connsiteY124" fmla="*/ 1172308 h 4988609"/>
              <a:gd name="connsiteX125" fmla="*/ 447300 w 3671147"/>
              <a:gd name="connsiteY125" fmla="*/ 1207477 h 4988609"/>
              <a:gd name="connsiteX126" fmla="*/ 376962 w 3671147"/>
              <a:gd name="connsiteY126" fmla="*/ 1242646 h 4988609"/>
              <a:gd name="connsiteX127" fmla="*/ 353516 w 3671147"/>
              <a:gd name="connsiteY127" fmla="*/ 1266093 h 4988609"/>
              <a:gd name="connsiteX128" fmla="*/ 283177 w 3671147"/>
              <a:gd name="connsiteY128" fmla="*/ 1289539 h 4988609"/>
              <a:gd name="connsiteX129" fmla="*/ 248008 w 3671147"/>
              <a:gd name="connsiteY129" fmla="*/ 1312985 h 4988609"/>
              <a:gd name="connsiteX130" fmla="*/ 201116 w 3671147"/>
              <a:gd name="connsiteY130" fmla="*/ 1395046 h 4988609"/>
              <a:gd name="connsiteX131" fmla="*/ 224562 w 3671147"/>
              <a:gd name="connsiteY131" fmla="*/ 1934308 h 4988609"/>
              <a:gd name="connsiteX132" fmla="*/ 224562 w 3671147"/>
              <a:gd name="connsiteY132" fmla="*/ 2262554 h 4988609"/>
              <a:gd name="connsiteX133" fmla="*/ 212839 w 3671147"/>
              <a:gd name="connsiteY133" fmla="*/ 2297723 h 4988609"/>
              <a:gd name="connsiteX134" fmla="*/ 107331 w 3671147"/>
              <a:gd name="connsiteY134" fmla="*/ 2426677 h 4988609"/>
              <a:gd name="connsiteX135" fmla="*/ 60439 w 3671147"/>
              <a:gd name="connsiteY135" fmla="*/ 2497016 h 4988609"/>
              <a:gd name="connsiteX136" fmla="*/ 36993 w 3671147"/>
              <a:gd name="connsiteY136" fmla="*/ 2579077 h 4988609"/>
              <a:gd name="connsiteX137" fmla="*/ 1824 w 3671147"/>
              <a:gd name="connsiteY137" fmla="*/ 2731477 h 4988609"/>
              <a:gd name="connsiteX138" fmla="*/ 25270 w 3671147"/>
              <a:gd name="connsiteY138" fmla="*/ 2977662 h 4988609"/>
              <a:gd name="connsiteX139" fmla="*/ 48716 w 3671147"/>
              <a:gd name="connsiteY139" fmla="*/ 3024554 h 4988609"/>
              <a:gd name="connsiteX140" fmla="*/ 83885 w 3671147"/>
              <a:gd name="connsiteY140" fmla="*/ 3106616 h 4988609"/>
              <a:gd name="connsiteX141" fmla="*/ 119054 w 3671147"/>
              <a:gd name="connsiteY141" fmla="*/ 3153508 h 4988609"/>
              <a:gd name="connsiteX142" fmla="*/ 165947 w 3671147"/>
              <a:gd name="connsiteY142" fmla="*/ 3282462 h 4988609"/>
              <a:gd name="connsiteX143" fmla="*/ 189393 w 3671147"/>
              <a:gd name="connsiteY143" fmla="*/ 3329354 h 4988609"/>
              <a:gd name="connsiteX144" fmla="*/ 201116 w 3671147"/>
              <a:gd name="connsiteY144" fmla="*/ 3364523 h 4988609"/>
              <a:gd name="connsiteX145" fmla="*/ 224562 w 3671147"/>
              <a:gd name="connsiteY145" fmla="*/ 3411416 h 4988609"/>
              <a:gd name="connsiteX146" fmla="*/ 248008 w 3671147"/>
              <a:gd name="connsiteY146" fmla="*/ 3481754 h 4988609"/>
              <a:gd name="connsiteX147" fmla="*/ 283177 w 3671147"/>
              <a:gd name="connsiteY147" fmla="*/ 3528646 h 4988609"/>
              <a:gd name="connsiteX148" fmla="*/ 306624 w 3671147"/>
              <a:gd name="connsiteY148" fmla="*/ 3575539 h 4988609"/>
              <a:gd name="connsiteX149" fmla="*/ 318347 w 3671147"/>
              <a:gd name="connsiteY149" fmla="*/ 3634154 h 4988609"/>
              <a:gd name="connsiteX150" fmla="*/ 341793 w 3671147"/>
              <a:gd name="connsiteY150" fmla="*/ 3692769 h 4988609"/>
              <a:gd name="connsiteX151" fmla="*/ 353516 w 3671147"/>
              <a:gd name="connsiteY151" fmla="*/ 3739662 h 4988609"/>
              <a:gd name="connsiteX152" fmla="*/ 365239 w 3671147"/>
              <a:gd name="connsiteY152" fmla="*/ 3774831 h 4988609"/>
              <a:gd name="connsiteX153" fmla="*/ 388685 w 3671147"/>
              <a:gd name="connsiteY153" fmla="*/ 3927231 h 4988609"/>
              <a:gd name="connsiteX154" fmla="*/ 400408 w 3671147"/>
              <a:gd name="connsiteY154" fmla="*/ 4525108 h 4988609"/>
              <a:gd name="connsiteX155" fmla="*/ 423854 w 3671147"/>
              <a:gd name="connsiteY155" fmla="*/ 4595446 h 4988609"/>
              <a:gd name="connsiteX156" fmla="*/ 435577 w 3671147"/>
              <a:gd name="connsiteY156" fmla="*/ 4642339 h 4988609"/>
              <a:gd name="connsiteX157" fmla="*/ 459024 w 3671147"/>
              <a:gd name="connsiteY157" fmla="*/ 4700954 h 4988609"/>
              <a:gd name="connsiteX158" fmla="*/ 470747 w 3671147"/>
              <a:gd name="connsiteY158" fmla="*/ 4747846 h 4988609"/>
              <a:gd name="connsiteX159" fmla="*/ 529362 w 3671147"/>
              <a:gd name="connsiteY159" fmla="*/ 4841631 h 4988609"/>
              <a:gd name="connsiteX160" fmla="*/ 564531 w 3671147"/>
              <a:gd name="connsiteY160" fmla="*/ 4923693 h 4988609"/>
              <a:gd name="connsiteX161" fmla="*/ 599700 w 3671147"/>
              <a:gd name="connsiteY161" fmla="*/ 4947139 h 4988609"/>
              <a:gd name="connsiteX162" fmla="*/ 623147 w 3671147"/>
              <a:gd name="connsiteY162" fmla="*/ 4982308 h 4988609"/>
              <a:gd name="connsiteX163" fmla="*/ 705208 w 3671147"/>
              <a:gd name="connsiteY163" fmla="*/ 4853354 h 4988609"/>
              <a:gd name="connsiteX164" fmla="*/ 693485 w 3671147"/>
              <a:gd name="connsiteY164" fmla="*/ 4243754 h 4988609"/>
              <a:gd name="connsiteX165" fmla="*/ 681762 w 3671147"/>
              <a:gd name="connsiteY165" fmla="*/ 4196862 h 4988609"/>
              <a:gd name="connsiteX166" fmla="*/ 670039 w 3671147"/>
              <a:gd name="connsiteY166" fmla="*/ 4114800 h 4988609"/>
              <a:gd name="connsiteX167" fmla="*/ 658316 w 3671147"/>
              <a:gd name="connsiteY167" fmla="*/ 3540369 h 4988609"/>
              <a:gd name="connsiteX168" fmla="*/ 670039 w 3671147"/>
              <a:gd name="connsiteY168" fmla="*/ 2895600 h 4988609"/>
              <a:gd name="connsiteX169" fmla="*/ 681762 w 3671147"/>
              <a:gd name="connsiteY169" fmla="*/ 2825262 h 4988609"/>
              <a:gd name="connsiteX170" fmla="*/ 705208 w 3671147"/>
              <a:gd name="connsiteY170" fmla="*/ 2766646 h 4988609"/>
              <a:gd name="connsiteX171" fmla="*/ 716931 w 3671147"/>
              <a:gd name="connsiteY171" fmla="*/ 2731477 h 4988609"/>
              <a:gd name="connsiteX172" fmla="*/ 728654 w 3671147"/>
              <a:gd name="connsiteY172" fmla="*/ 2684585 h 4988609"/>
              <a:gd name="connsiteX173" fmla="*/ 740377 w 3671147"/>
              <a:gd name="connsiteY173" fmla="*/ 2649416 h 4988609"/>
              <a:gd name="connsiteX174" fmla="*/ 752100 w 3671147"/>
              <a:gd name="connsiteY174" fmla="*/ 2590800 h 4988609"/>
              <a:gd name="connsiteX175" fmla="*/ 845885 w 3671147"/>
              <a:gd name="connsiteY175" fmla="*/ 2414954 h 4988609"/>
              <a:gd name="connsiteX176" fmla="*/ 916224 w 3671147"/>
              <a:gd name="connsiteY176" fmla="*/ 2274277 h 4988609"/>
              <a:gd name="connsiteX177" fmla="*/ 951393 w 3671147"/>
              <a:gd name="connsiteY177" fmla="*/ 2250831 h 4988609"/>
              <a:gd name="connsiteX178" fmla="*/ 963116 w 3671147"/>
              <a:gd name="connsiteY178" fmla="*/ 2215662 h 4988609"/>
              <a:gd name="connsiteX179" fmla="*/ 1068624 w 3671147"/>
              <a:gd name="connsiteY179" fmla="*/ 2121877 h 4988609"/>
              <a:gd name="connsiteX180" fmla="*/ 1197577 w 3671147"/>
              <a:gd name="connsiteY180" fmla="*/ 2086708 h 4988609"/>
              <a:gd name="connsiteX181" fmla="*/ 1514100 w 3671147"/>
              <a:gd name="connsiteY181" fmla="*/ 2098431 h 4988609"/>
              <a:gd name="connsiteX182" fmla="*/ 1560993 w 3671147"/>
              <a:gd name="connsiteY182" fmla="*/ 2121877 h 4988609"/>
              <a:gd name="connsiteX183" fmla="*/ 1572716 w 3671147"/>
              <a:gd name="connsiteY183" fmla="*/ 2157046 h 4988609"/>
              <a:gd name="connsiteX184" fmla="*/ 1596162 w 3671147"/>
              <a:gd name="connsiteY184" fmla="*/ 2203939 h 4988609"/>
              <a:gd name="connsiteX185" fmla="*/ 1572716 w 3671147"/>
              <a:gd name="connsiteY185" fmla="*/ 2379785 h 4988609"/>
              <a:gd name="connsiteX186" fmla="*/ 1525824 w 3671147"/>
              <a:gd name="connsiteY186" fmla="*/ 2438400 h 4988609"/>
              <a:gd name="connsiteX187" fmla="*/ 1514100 w 3671147"/>
              <a:gd name="connsiteY187" fmla="*/ 2473569 h 4988609"/>
              <a:gd name="connsiteX188" fmla="*/ 1490654 w 3671147"/>
              <a:gd name="connsiteY188" fmla="*/ 2508739 h 4988609"/>
              <a:gd name="connsiteX189" fmla="*/ 1478931 w 3671147"/>
              <a:gd name="connsiteY189" fmla="*/ 2543908 h 4988609"/>
              <a:gd name="connsiteX190" fmla="*/ 1443762 w 3671147"/>
              <a:gd name="connsiteY190" fmla="*/ 2543908 h 4988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</a:cxnLst>
            <a:rect l="l" t="t" r="r" b="b"/>
            <a:pathLst>
              <a:path w="3671147" h="4988609">
                <a:moveTo>
                  <a:pt x="1631331" y="2274277"/>
                </a:moveTo>
                <a:lnTo>
                  <a:pt x="1631331" y="2274277"/>
                </a:lnTo>
                <a:cubicBezTo>
                  <a:pt x="1572716" y="2278185"/>
                  <a:pt x="1511753" y="2269119"/>
                  <a:pt x="1455485" y="2286000"/>
                </a:cubicBezTo>
                <a:cubicBezTo>
                  <a:pt x="1429019" y="2293940"/>
                  <a:pt x="1419861" y="2329289"/>
                  <a:pt x="1396870" y="2344616"/>
                </a:cubicBezTo>
                <a:cubicBezTo>
                  <a:pt x="1373424" y="2360247"/>
                  <a:pt x="1346456" y="2371583"/>
                  <a:pt x="1326531" y="2391508"/>
                </a:cubicBezTo>
                <a:cubicBezTo>
                  <a:pt x="1314808" y="2403231"/>
                  <a:pt x="1301976" y="2413941"/>
                  <a:pt x="1291362" y="2426677"/>
                </a:cubicBezTo>
                <a:cubicBezTo>
                  <a:pt x="1260900" y="2463232"/>
                  <a:pt x="1278573" y="2458011"/>
                  <a:pt x="1244470" y="2485293"/>
                </a:cubicBezTo>
                <a:cubicBezTo>
                  <a:pt x="1233468" y="2494095"/>
                  <a:pt x="1221023" y="2500924"/>
                  <a:pt x="1209300" y="2508739"/>
                </a:cubicBezTo>
                <a:cubicBezTo>
                  <a:pt x="1119507" y="2643428"/>
                  <a:pt x="1200705" y="2508265"/>
                  <a:pt x="1127239" y="2684585"/>
                </a:cubicBezTo>
                <a:cubicBezTo>
                  <a:pt x="1121820" y="2697591"/>
                  <a:pt x="1109515" y="2706879"/>
                  <a:pt x="1103793" y="2719754"/>
                </a:cubicBezTo>
                <a:cubicBezTo>
                  <a:pt x="1095455" y="2738515"/>
                  <a:pt x="1073171" y="2809705"/>
                  <a:pt x="1068624" y="2836985"/>
                </a:cubicBezTo>
                <a:cubicBezTo>
                  <a:pt x="1031299" y="3060928"/>
                  <a:pt x="1056961" y="2930309"/>
                  <a:pt x="1033454" y="3106616"/>
                </a:cubicBezTo>
                <a:cubicBezTo>
                  <a:pt x="1030313" y="3130177"/>
                  <a:pt x="1025639" y="3153508"/>
                  <a:pt x="1021731" y="3176954"/>
                </a:cubicBezTo>
                <a:cubicBezTo>
                  <a:pt x="1025639" y="3298092"/>
                  <a:pt x="1026337" y="3419377"/>
                  <a:pt x="1033454" y="3540369"/>
                </a:cubicBezTo>
                <a:cubicBezTo>
                  <a:pt x="1034180" y="3552705"/>
                  <a:pt x="1042398" y="3563498"/>
                  <a:pt x="1045177" y="3575539"/>
                </a:cubicBezTo>
                <a:cubicBezTo>
                  <a:pt x="1054138" y="3614369"/>
                  <a:pt x="1058959" y="3654108"/>
                  <a:pt x="1068624" y="3692769"/>
                </a:cubicBezTo>
                <a:cubicBezTo>
                  <a:pt x="1072532" y="3708400"/>
                  <a:pt x="1076852" y="3723934"/>
                  <a:pt x="1080347" y="3739662"/>
                </a:cubicBezTo>
                <a:cubicBezTo>
                  <a:pt x="1091847" y="3791411"/>
                  <a:pt x="1094881" y="3828751"/>
                  <a:pt x="1115516" y="3880339"/>
                </a:cubicBezTo>
                <a:cubicBezTo>
                  <a:pt x="1120749" y="3893421"/>
                  <a:pt x="1131147" y="3903785"/>
                  <a:pt x="1138962" y="3915508"/>
                </a:cubicBezTo>
                <a:cubicBezTo>
                  <a:pt x="1168393" y="4062664"/>
                  <a:pt x="1125294" y="3881337"/>
                  <a:pt x="1185854" y="4032739"/>
                </a:cubicBezTo>
                <a:cubicBezTo>
                  <a:pt x="1234739" y="4154952"/>
                  <a:pt x="1152939" y="4031838"/>
                  <a:pt x="1232747" y="4138246"/>
                </a:cubicBezTo>
                <a:cubicBezTo>
                  <a:pt x="1240562" y="4169508"/>
                  <a:pt x="1247714" y="4200943"/>
                  <a:pt x="1256193" y="4232031"/>
                </a:cubicBezTo>
                <a:cubicBezTo>
                  <a:pt x="1259444" y="4243953"/>
                  <a:pt x="1261061" y="4256918"/>
                  <a:pt x="1267916" y="4267200"/>
                </a:cubicBezTo>
                <a:cubicBezTo>
                  <a:pt x="1277112" y="4280994"/>
                  <a:pt x="1291362" y="4290646"/>
                  <a:pt x="1303085" y="4302369"/>
                </a:cubicBezTo>
                <a:cubicBezTo>
                  <a:pt x="1306993" y="4314092"/>
                  <a:pt x="1307953" y="4327257"/>
                  <a:pt x="1314808" y="4337539"/>
                </a:cubicBezTo>
                <a:cubicBezTo>
                  <a:pt x="1339897" y="4375174"/>
                  <a:pt x="1348275" y="4372141"/>
                  <a:pt x="1385147" y="4384431"/>
                </a:cubicBezTo>
                <a:cubicBezTo>
                  <a:pt x="1396870" y="4392246"/>
                  <a:pt x="1408083" y="4400887"/>
                  <a:pt x="1420316" y="4407877"/>
                </a:cubicBezTo>
                <a:cubicBezTo>
                  <a:pt x="1435489" y="4416547"/>
                  <a:pt x="1453228" y="4420838"/>
                  <a:pt x="1467208" y="4431323"/>
                </a:cubicBezTo>
                <a:cubicBezTo>
                  <a:pt x="1484892" y="4444586"/>
                  <a:pt x="1495707" y="4465954"/>
                  <a:pt x="1514100" y="4478216"/>
                </a:cubicBezTo>
                <a:cubicBezTo>
                  <a:pt x="1531609" y="4489889"/>
                  <a:pt x="1553894" y="4492251"/>
                  <a:pt x="1572716" y="4501662"/>
                </a:cubicBezTo>
                <a:cubicBezTo>
                  <a:pt x="1585318" y="4507963"/>
                  <a:pt x="1594935" y="4519558"/>
                  <a:pt x="1607885" y="4525108"/>
                </a:cubicBezTo>
                <a:cubicBezTo>
                  <a:pt x="1712508" y="4569946"/>
                  <a:pt x="1604408" y="4508636"/>
                  <a:pt x="1689947" y="4548554"/>
                </a:cubicBezTo>
                <a:cubicBezTo>
                  <a:pt x="1737456" y="4570725"/>
                  <a:pt x="1783187" y="4596570"/>
                  <a:pt x="1830624" y="4618893"/>
                </a:cubicBezTo>
                <a:cubicBezTo>
                  <a:pt x="1872133" y="4638427"/>
                  <a:pt x="1960047" y="4666831"/>
                  <a:pt x="1994747" y="4677508"/>
                </a:cubicBezTo>
                <a:cubicBezTo>
                  <a:pt x="2010146" y="4682246"/>
                  <a:pt x="2026147" y="4684805"/>
                  <a:pt x="2041639" y="4689231"/>
                </a:cubicBezTo>
                <a:cubicBezTo>
                  <a:pt x="2084683" y="4701529"/>
                  <a:pt x="2124003" y="4723030"/>
                  <a:pt x="2170593" y="4724400"/>
                </a:cubicBezTo>
                <a:lnTo>
                  <a:pt x="2569177" y="4736123"/>
                </a:lnTo>
                <a:cubicBezTo>
                  <a:pt x="2643423" y="4732215"/>
                  <a:pt x="2719011" y="4738981"/>
                  <a:pt x="2791916" y="4724400"/>
                </a:cubicBezTo>
                <a:cubicBezTo>
                  <a:pt x="2819547" y="4718874"/>
                  <a:pt x="2862254" y="4677508"/>
                  <a:pt x="2862254" y="4677508"/>
                </a:cubicBezTo>
                <a:cubicBezTo>
                  <a:pt x="2934425" y="4569252"/>
                  <a:pt x="2842323" y="4702423"/>
                  <a:pt x="2909147" y="4618893"/>
                </a:cubicBezTo>
                <a:cubicBezTo>
                  <a:pt x="2917949" y="4607891"/>
                  <a:pt x="2924778" y="4595446"/>
                  <a:pt x="2932593" y="4583723"/>
                </a:cubicBezTo>
                <a:lnTo>
                  <a:pt x="2956039" y="4489939"/>
                </a:lnTo>
                <a:cubicBezTo>
                  <a:pt x="2959947" y="4474308"/>
                  <a:pt x="2962667" y="4458331"/>
                  <a:pt x="2967762" y="4443046"/>
                </a:cubicBezTo>
                <a:lnTo>
                  <a:pt x="2991208" y="4372708"/>
                </a:lnTo>
                <a:lnTo>
                  <a:pt x="3002931" y="4337539"/>
                </a:lnTo>
                <a:cubicBezTo>
                  <a:pt x="3006839" y="4325816"/>
                  <a:pt x="3009128" y="4313422"/>
                  <a:pt x="3014654" y="4302369"/>
                </a:cubicBezTo>
                <a:lnTo>
                  <a:pt x="3038100" y="4255477"/>
                </a:lnTo>
                <a:cubicBezTo>
                  <a:pt x="3070336" y="4094312"/>
                  <a:pt x="3050125" y="4211582"/>
                  <a:pt x="3061547" y="3880339"/>
                </a:cubicBezTo>
                <a:cubicBezTo>
                  <a:pt x="3065724" y="3759209"/>
                  <a:pt x="3069362" y="3638062"/>
                  <a:pt x="3073270" y="3516923"/>
                </a:cubicBezTo>
                <a:cubicBezTo>
                  <a:pt x="3069362" y="3372338"/>
                  <a:pt x="3071614" y="3227456"/>
                  <a:pt x="3061547" y="3083169"/>
                </a:cubicBezTo>
                <a:cubicBezTo>
                  <a:pt x="3059827" y="3058515"/>
                  <a:pt x="3044094" y="3036807"/>
                  <a:pt x="3038100" y="3012831"/>
                </a:cubicBezTo>
                <a:cubicBezTo>
                  <a:pt x="3032335" y="2989771"/>
                  <a:pt x="3031357" y="2965735"/>
                  <a:pt x="3026377" y="2942493"/>
                </a:cubicBezTo>
                <a:lnTo>
                  <a:pt x="2991208" y="2801816"/>
                </a:lnTo>
                <a:cubicBezTo>
                  <a:pt x="2985259" y="2778019"/>
                  <a:pt x="2977853" y="2743300"/>
                  <a:pt x="2967762" y="2719754"/>
                </a:cubicBezTo>
                <a:cubicBezTo>
                  <a:pt x="2960878" y="2703691"/>
                  <a:pt x="2951200" y="2688925"/>
                  <a:pt x="2944316" y="2672862"/>
                </a:cubicBezTo>
                <a:cubicBezTo>
                  <a:pt x="2939448" y="2661504"/>
                  <a:pt x="2938119" y="2648746"/>
                  <a:pt x="2932593" y="2637693"/>
                </a:cubicBezTo>
                <a:cubicBezTo>
                  <a:pt x="2917803" y="2608113"/>
                  <a:pt x="2907510" y="2600886"/>
                  <a:pt x="2885700" y="2579077"/>
                </a:cubicBezTo>
                <a:cubicBezTo>
                  <a:pt x="2881792" y="2567354"/>
                  <a:pt x="2880108" y="2554637"/>
                  <a:pt x="2873977" y="2543908"/>
                </a:cubicBezTo>
                <a:cubicBezTo>
                  <a:pt x="2842049" y="2488035"/>
                  <a:pt x="2841432" y="2507199"/>
                  <a:pt x="2803639" y="2461846"/>
                </a:cubicBezTo>
                <a:cubicBezTo>
                  <a:pt x="2794619" y="2451022"/>
                  <a:pt x="2789213" y="2437501"/>
                  <a:pt x="2780193" y="2426677"/>
                </a:cubicBezTo>
                <a:cubicBezTo>
                  <a:pt x="2769579" y="2413941"/>
                  <a:pt x="2755202" y="2404595"/>
                  <a:pt x="2745024" y="2391508"/>
                </a:cubicBezTo>
                <a:cubicBezTo>
                  <a:pt x="2727724" y="2369265"/>
                  <a:pt x="2718057" y="2341095"/>
                  <a:pt x="2698131" y="2321169"/>
                </a:cubicBezTo>
                <a:cubicBezTo>
                  <a:pt x="2686408" y="2309446"/>
                  <a:pt x="2673576" y="2298736"/>
                  <a:pt x="2662962" y="2286000"/>
                </a:cubicBezTo>
                <a:cubicBezTo>
                  <a:pt x="2653942" y="2275176"/>
                  <a:pt x="2649479" y="2260794"/>
                  <a:pt x="2639516" y="2250831"/>
                </a:cubicBezTo>
                <a:cubicBezTo>
                  <a:pt x="2629553" y="2240868"/>
                  <a:pt x="2615349" y="2236186"/>
                  <a:pt x="2604347" y="2227385"/>
                </a:cubicBezTo>
                <a:cubicBezTo>
                  <a:pt x="2595716" y="2220480"/>
                  <a:pt x="2588716" y="2211754"/>
                  <a:pt x="2580900" y="2203939"/>
                </a:cubicBezTo>
                <a:cubicBezTo>
                  <a:pt x="2548716" y="2107387"/>
                  <a:pt x="2560949" y="2158066"/>
                  <a:pt x="2545731" y="2051539"/>
                </a:cubicBezTo>
                <a:cubicBezTo>
                  <a:pt x="2541823" y="1992924"/>
                  <a:pt x="2534008" y="1934438"/>
                  <a:pt x="2534008" y="1875693"/>
                </a:cubicBezTo>
                <a:cubicBezTo>
                  <a:pt x="2534008" y="1747390"/>
                  <a:pt x="2504472" y="1682489"/>
                  <a:pt x="2580900" y="1606062"/>
                </a:cubicBezTo>
                <a:cubicBezTo>
                  <a:pt x="2590863" y="1596099"/>
                  <a:pt x="2603468" y="1588917"/>
                  <a:pt x="2616070" y="1582616"/>
                </a:cubicBezTo>
                <a:cubicBezTo>
                  <a:pt x="2627123" y="1577090"/>
                  <a:pt x="2639516" y="1574801"/>
                  <a:pt x="2651239" y="1570893"/>
                </a:cubicBezTo>
                <a:cubicBezTo>
                  <a:pt x="2662962" y="1563077"/>
                  <a:pt x="2673806" y="1553747"/>
                  <a:pt x="2686408" y="1547446"/>
                </a:cubicBezTo>
                <a:cubicBezTo>
                  <a:pt x="2697460" y="1541920"/>
                  <a:pt x="2709220" y="1535723"/>
                  <a:pt x="2721577" y="1535723"/>
                </a:cubicBezTo>
                <a:cubicBezTo>
                  <a:pt x="2877934" y="1535723"/>
                  <a:pt x="3034192" y="1543538"/>
                  <a:pt x="3190500" y="1547446"/>
                </a:cubicBezTo>
                <a:cubicBezTo>
                  <a:pt x="3224555" y="1551703"/>
                  <a:pt x="3292443" y="1556368"/>
                  <a:pt x="3331177" y="1570893"/>
                </a:cubicBezTo>
                <a:cubicBezTo>
                  <a:pt x="3442108" y="1612493"/>
                  <a:pt x="3308239" y="1580373"/>
                  <a:pt x="3436685" y="1606062"/>
                </a:cubicBezTo>
                <a:cubicBezTo>
                  <a:pt x="3483577" y="1602154"/>
                  <a:pt x="3530720" y="1600558"/>
                  <a:pt x="3577362" y="1594339"/>
                </a:cubicBezTo>
                <a:cubicBezTo>
                  <a:pt x="3611896" y="1589734"/>
                  <a:pt x="3621641" y="1579701"/>
                  <a:pt x="3635977" y="1547446"/>
                </a:cubicBezTo>
                <a:cubicBezTo>
                  <a:pt x="3657613" y="1498765"/>
                  <a:pt x="3661117" y="1468642"/>
                  <a:pt x="3671147" y="1418493"/>
                </a:cubicBezTo>
                <a:cubicBezTo>
                  <a:pt x="3667239" y="1328616"/>
                  <a:pt x="3668681" y="1238346"/>
                  <a:pt x="3659424" y="1148862"/>
                </a:cubicBezTo>
                <a:cubicBezTo>
                  <a:pt x="3656881" y="1124279"/>
                  <a:pt x="3641971" y="1102500"/>
                  <a:pt x="3635977" y="1078523"/>
                </a:cubicBezTo>
                <a:cubicBezTo>
                  <a:pt x="3632069" y="1062892"/>
                  <a:pt x="3628884" y="1047063"/>
                  <a:pt x="3624254" y="1031631"/>
                </a:cubicBezTo>
                <a:cubicBezTo>
                  <a:pt x="3613602" y="996123"/>
                  <a:pt x="3600808" y="961292"/>
                  <a:pt x="3589085" y="926123"/>
                </a:cubicBezTo>
                <a:lnTo>
                  <a:pt x="3577362" y="890954"/>
                </a:lnTo>
                <a:cubicBezTo>
                  <a:pt x="3573454" y="879231"/>
                  <a:pt x="3572494" y="866067"/>
                  <a:pt x="3565639" y="855785"/>
                </a:cubicBezTo>
                <a:cubicBezTo>
                  <a:pt x="3450903" y="683681"/>
                  <a:pt x="3618961" y="930787"/>
                  <a:pt x="3518747" y="797169"/>
                </a:cubicBezTo>
                <a:cubicBezTo>
                  <a:pt x="3420820" y="666600"/>
                  <a:pt x="3530188" y="785167"/>
                  <a:pt x="3401516" y="656493"/>
                </a:cubicBezTo>
                <a:cubicBezTo>
                  <a:pt x="3358141" y="613117"/>
                  <a:pt x="3387278" y="639185"/>
                  <a:pt x="3307731" y="586154"/>
                </a:cubicBezTo>
                <a:cubicBezTo>
                  <a:pt x="3278091" y="566394"/>
                  <a:pt x="3272061" y="557919"/>
                  <a:pt x="3237393" y="550985"/>
                </a:cubicBezTo>
                <a:cubicBezTo>
                  <a:pt x="3210298" y="545566"/>
                  <a:pt x="3182949" y="540139"/>
                  <a:pt x="3155331" y="539262"/>
                </a:cubicBezTo>
                <a:cubicBezTo>
                  <a:pt x="2936576" y="532317"/>
                  <a:pt x="2717670" y="531447"/>
                  <a:pt x="2498839" y="527539"/>
                </a:cubicBezTo>
                <a:cubicBezTo>
                  <a:pt x="2374797" y="496528"/>
                  <a:pt x="2520867" y="538632"/>
                  <a:pt x="2416777" y="492369"/>
                </a:cubicBezTo>
                <a:cubicBezTo>
                  <a:pt x="2394193" y="482331"/>
                  <a:pt x="2368544" y="479976"/>
                  <a:pt x="2346439" y="468923"/>
                </a:cubicBezTo>
                <a:cubicBezTo>
                  <a:pt x="2204737" y="398072"/>
                  <a:pt x="2380367" y="488310"/>
                  <a:pt x="2264377" y="422031"/>
                </a:cubicBezTo>
                <a:cubicBezTo>
                  <a:pt x="2249204" y="413361"/>
                  <a:pt x="2232470" y="407576"/>
                  <a:pt x="2217485" y="398585"/>
                </a:cubicBezTo>
                <a:cubicBezTo>
                  <a:pt x="2193322" y="384087"/>
                  <a:pt x="2167072" y="371618"/>
                  <a:pt x="2147147" y="351693"/>
                </a:cubicBezTo>
                <a:cubicBezTo>
                  <a:pt x="2139331" y="343877"/>
                  <a:pt x="2132542" y="334878"/>
                  <a:pt x="2123700" y="328246"/>
                </a:cubicBezTo>
                <a:cubicBezTo>
                  <a:pt x="2101157" y="311339"/>
                  <a:pt x="2053362" y="281354"/>
                  <a:pt x="2053362" y="281354"/>
                </a:cubicBezTo>
                <a:cubicBezTo>
                  <a:pt x="2045547" y="269631"/>
                  <a:pt x="2039879" y="256148"/>
                  <a:pt x="2029916" y="246185"/>
                </a:cubicBezTo>
                <a:cubicBezTo>
                  <a:pt x="2019953" y="236222"/>
                  <a:pt x="2005749" y="231540"/>
                  <a:pt x="1994747" y="222739"/>
                </a:cubicBezTo>
                <a:cubicBezTo>
                  <a:pt x="1911214" y="155913"/>
                  <a:pt x="2044391" y="248022"/>
                  <a:pt x="1936131" y="175846"/>
                </a:cubicBezTo>
                <a:cubicBezTo>
                  <a:pt x="1922818" y="155877"/>
                  <a:pt x="1892057" y="108326"/>
                  <a:pt x="1877516" y="93785"/>
                </a:cubicBezTo>
                <a:cubicBezTo>
                  <a:pt x="1863700" y="79969"/>
                  <a:pt x="1845634" y="71124"/>
                  <a:pt x="1830624" y="58616"/>
                </a:cubicBezTo>
                <a:cubicBezTo>
                  <a:pt x="1822133" y="51540"/>
                  <a:pt x="1816655" y="40856"/>
                  <a:pt x="1807177" y="35169"/>
                </a:cubicBezTo>
                <a:cubicBezTo>
                  <a:pt x="1796581" y="28811"/>
                  <a:pt x="1783890" y="26841"/>
                  <a:pt x="1772008" y="23446"/>
                </a:cubicBezTo>
                <a:cubicBezTo>
                  <a:pt x="1723041" y="9455"/>
                  <a:pt x="1710049" y="9212"/>
                  <a:pt x="1654777" y="0"/>
                </a:cubicBezTo>
                <a:cubicBezTo>
                  <a:pt x="1576623" y="3908"/>
                  <a:pt x="1498297" y="5225"/>
                  <a:pt x="1420316" y="11723"/>
                </a:cubicBezTo>
                <a:cubicBezTo>
                  <a:pt x="1404260" y="13061"/>
                  <a:pt x="1389152" y="19951"/>
                  <a:pt x="1373424" y="23446"/>
                </a:cubicBezTo>
                <a:cubicBezTo>
                  <a:pt x="1353973" y="27768"/>
                  <a:pt x="1334347" y="31261"/>
                  <a:pt x="1314808" y="35169"/>
                </a:cubicBezTo>
                <a:cubicBezTo>
                  <a:pt x="1295270" y="42985"/>
                  <a:pt x="1274588" y="48396"/>
                  <a:pt x="1256193" y="58616"/>
                </a:cubicBezTo>
                <a:cubicBezTo>
                  <a:pt x="1226046" y="75364"/>
                  <a:pt x="1184163" y="115815"/>
                  <a:pt x="1162408" y="140677"/>
                </a:cubicBezTo>
                <a:cubicBezTo>
                  <a:pt x="1149542" y="155381"/>
                  <a:pt x="1139954" y="172734"/>
                  <a:pt x="1127239" y="187569"/>
                </a:cubicBezTo>
                <a:cubicBezTo>
                  <a:pt x="1116450" y="200157"/>
                  <a:pt x="1103793" y="211016"/>
                  <a:pt x="1092070" y="222739"/>
                </a:cubicBezTo>
                <a:cubicBezTo>
                  <a:pt x="1088162" y="238370"/>
                  <a:pt x="1084773" y="254139"/>
                  <a:pt x="1080347" y="269631"/>
                </a:cubicBezTo>
                <a:cubicBezTo>
                  <a:pt x="1076952" y="281513"/>
                  <a:pt x="1069504" y="292474"/>
                  <a:pt x="1068624" y="304800"/>
                </a:cubicBezTo>
                <a:cubicBezTo>
                  <a:pt x="1049459" y="573098"/>
                  <a:pt x="1072517" y="515895"/>
                  <a:pt x="1045177" y="679939"/>
                </a:cubicBezTo>
                <a:cubicBezTo>
                  <a:pt x="1041901" y="699593"/>
                  <a:pt x="1039179" y="719469"/>
                  <a:pt x="1033454" y="738554"/>
                </a:cubicBezTo>
                <a:cubicBezTo>
                  <a:pt x="1027041" y="759930"/>
                  <a:pt x="999883" y="822748"/>
                  <a:pt x="986562" y="844062"/>
                </a:cubicBezTo>
                <a:cubicBezTo>
                  <a:pt x="976207" y="860631"/>
                  <a:pt x="962749" y="875055"/>
                  <a:pt x="951393" y="890954"/>
                </a:cubicBezTo>
                <a:cubicBezTo>
                  <a:pt x="938814" y="908565"/>
                  <a:pt x="906300" y="961747"/>
                  <a:pt x="892777" y="973016"/>
                </a:cubicBezTo>
                <a:cubicBezTo>
                  <a:pt x="883284" y="980927"/>
                  <a:pt x="869331" y="980831"/>
                  <a:pt x="857608" y="984739"/>
                </a:cubicBezTo>
                <a:cubicBezTo>
                  <a:pt x="826347" y="1008185"/>
                  <a:pt x="797578" y="1035388"/>
                  <a:pt x="763824" y="1055077"/>
                </a:cubicBezTo>
                <a:cubicBezTo>
                  <a:pt x="749907" y="1063195"/>
                  <a:pt x="731342" y="1059594"/>
                  <a:pt x="716931" y="1066800"/>
                </a:cubicBezTo>
                <a:cubicBezTo>
                  <a:pt x="676171" y="1087180"/>
                  <a:pt x="638034" y="1112496"/>
                  <a:pt x="599700" y="1137139"/>
                </a:cubicBezTo>
                <a:cubicBezTo>
                  <a:pt x="583265" y="1147705"/>
                  <a:pt x="570548" y="1164120"/>
                  <a:pt x="552808" y="1172308"/>
                </a:cubicBezTo>
                <a:cubicBezTo>
                  <a:pt x="519148" y="1187843"/>
                  <a:pt x="480458" y="1190898"/>
                  <a:pt x="447300" y="1207477"/>
                </a:cubicBezTo>
                <a:lnTo>
                  <a:pt x="376962" y="1242646"/>
                </a:lnTo>
                <a:cubicBezTo>
                  <a:pt x="369147" y="1250462"/>
                  <a:pt x="363402" y="1261150"/>
                  <a:pt x="353516" y="1266093"/>
                </a:cubicBezTo>
                <a:cubicBezTo>
                  <a:pt x="331411" y="1277146"/>
                  <a:pt x="283177" y="1289539"/>
                  <a:pt x="283177" y="1289539"/>
                </a:cubicBezTo>
                <a:cubicBezTo>
                  <a:pt x="271454" y="1297354"/>
                  <a:pt x="257971" y="1303022"/>
                  <a:pt x="248008" y="1312985"/>
                </a:cubicBezTo>
                <a:cubicBezTo>
                  <a:pt x="231438" y="1329555"/>
                  <a:pt x="210311" y="1376657"/>
                  <a:pt x="201116" y="1395046"/>
                </a:cubicBezTo>
                <a:cubicBezTo>
                  <a:pt x="208931" y="1574800"/>
                  <a:pt x="215577" y="1754609"/>
                  <a:pt x="224562" y="1934308"/>
                </a:cubicBezTo>
                <a:cubicBezTo>
                  <a:pt x="233886" y="2120780"/>
                  <a:pt x="246500" y="2076082"/>
                  <a:pt x="224562" y="2262554"/>
                </a:cubicBezTo>
                <a:cubicBezTo>
                  <a:pt x="223118" y="2274826"/>
                  <a:pt x="218365" y="2286670"/>
                  <a:pt x="212839" y="2297723"/>
                </a:cubicBezTo>
                <a:cubicBezTo>
                  <a:pt x="167519" y="2388364"/>
                  <a:pt x="183729" y="2334999"/>
                  <a:pt x="107331" y="2426677"/>
                </a:cubicBezTo>
                <a:cubicBezTo>
                  <a:pt x="89291" y="2448325"/>
                  <a:pt x="74124" y="2472383"/>
                  <a:pt x="60439" y="2497016"/>
                </a:cubicBezTo>
                <a:cubicBezTo>
                  <a:pt x="53287" y="2509890"/>
                  <a:pt x="39111" y="2569194"/>
                  <a:pt x="36993" y="2579077"/>
                </a:cubicBezTo>
                <a:cubicBezTo>
                  <a:pt x="5950" y="2723947"/>
                  <a:pt x="27753" y="2653689"/>
                  <a:pt x="1824" y="2731477"/>
                </a:cubicBezTo>
                <a:cubicBezTo>
                  <a:pt x="3788" y="2764864"/>
                  <a:pt x="0" y="2910274"/>
                  <a:pt x="25270" y="2977662"/>
                </a:cubicBezTo>
                <a:cubicBezTo>
                  <a:pt x="31406" y="2994025"/>
                  <a:pt x="41832" y="3008491"/>
                  <a:pt x="48716" y="3024554"/>
                </a:cubicBezTo>
                <a:cubicBezTo>
                  <a:pt x="70472" y="3075317"/>
                  <a:pt x="48540" y="3050063"/>
                  <a:pt x="83885" y="3106616"/>
                </a:cubicBezTo>
                <a:cubicBezTo>
                  <a:pt x="94240" y="3123185"/>
                  <a:pt x="109565" y="3136428"/>
                  <a:pt x="119054" y="3153508"/>
                </a:cubicBezTo>
                <a:cubicBezTo>
                  <a:pt x="137359" y="3186456"/>
                  <a:pt x="152664" y="3249254"/>
                  <a:pt x="165947" y="3282462"/>
                </a:cubicBezTo>
                <a:cubicBezTo>
                  <a:pt x="172437" y="3298688"/>
                  <a:pt x="182509" y="3313291"/>
                  <a:pt x="189393" y="3329354"/>
                </a:cubicBezTo>
                <a:cubicBezTo>
                  <a:pt x="194261" y="3340712"/>
                  <a:pt x="196248" y="3353165"/>
                  <a:pt x="201116" y="3364523"/>
                </a:cubicBezTo>
                <a:cubicBezTo>
                  <a:pt x="208000" y="3380586"/>
                  <a:pt x="218072" y="3395190"/>
                  <a:pt x="224562" y="3411416"/>
                </a:cubicBezTo>
                <a:cubicBezTo>
                  <a:pt x="233741" y="3434363"/>
                  <a:pt x="236955" y="3459649"/>
                  <a:pt x="248008" y="3481754"/>
                </a:cubicBezTo>
                <a:cubicBezTo>
                  <a:pt x="256746" y="3499230"/>
                  <a:pt x="272822" y="3512078"/>
                  <a:pt x="283177" y="3528646"/>
                </a:cubicBezTo>
                <a:cubicBezTo>
                  <a:pt x="292439" y="3543466"/>
                  <a:pt x="298808" y="3559908"/>
                  <a:pt x="306624" y="3575539"/>
                </a:cubicBezTo>
                <a:cubicBezTo>
                  <a:pt x="310532" y="3595077"/>
                  <a:pt x="312622" y="3615069"/>
                  <a:pt x="318347" y="3634154"/>
                </a:cubicBezTo>
                <a:cubicBezTo>
                  <a:pt x="324394" y="3654310"/>
                  <a:pt x="335139" y="3672805"/>
                  <a:pt x="341793" y="3692769"/>
                </a:cubicBezTo>
                <a:cubicBezTo>
                  <a:pt x="346888" y="3708054"/>
                  <a:pt x="349090" y="3724170"/>
                  <a:pt x="353516" y="3739662"/>
                </a:cubicBezTo>
                <a:cubicBezTo>
                  <a:pt x="356911" y="3751544"/>
                  <a:pt x="362242" y="3762843"/>
                  <a:pt x="365239" y="3774831"/>
                </a:cubicBezTo>
                <a:cubicBezTo>
                  <a:pt x="378665" y="3828536"/>
                  <a:pt x="381567" y="3870285"/>
                  <a:pt x="388685" y="3927231"/>
                </a:cubicBezTo>
                <a:cubicBezTo>
                  <a:pt x="392593" y="4126523"/>
                  <a:pt x="389931" y="4326053"/>
                  <a:pt x="400408" y="4525108"/>
                </a:cubicBezTo>
                <a:cubicBezTo>
                  <a:pt x="401707" y="4549788"/>
                  <a:pt x="416752" y="4571774"/>
                  <a:pt x="423854" y="4595446"/>
                </a:cubicBezTo>
                <a:cubicBezTo>
                  <a:pt x="428484" y="4610879"/>
                  <a:pt x="430482" y="4627054"/>
                  <a:pt x="435577" y="4642339"/>
                </a:cubicBezTo>
                <a:cubicBezTo>
                  <a:pt x="442232" y="4662303"/>
                  <a:pt x="452369" y="4680990"/>
                  <a:pt x="459024" y="4700954"/>
                </a:cubicBezTo>
                <a:cubicBezTo>
                  <a:pt x="464119" y="4716239"/>
                  <a:pt x="464203" y="4733123"/>
                  <a:pt x="470747" y="4747846"/>
                </a:cubicBezTo>
                <a:cubicBezTo>
                  <a:pt x="530906" y="4883206"/>
                  <a:pt x="482307" y="4747520"/>
                  <a:pt x="529362" y="4841631"/>
                </a:cubicBezTo>
                <a:cubicBezTo>
                  <a:pt x="547686" y="4878280"/>
                  <a:pt x="534039" y="4887101"/>
                  <a:pt x="564531" y="4923693"/>
                </a:cubicBezTo>
                <a:cubicBezTo>
                  <a:pt x="573551" y="4934517"/>
                  <a:pt x="587977" y="4939324"/>
                  <a:pt x="599700" y="4947139"/>
                </a:cubicBezTo>
                <a:cubicBezTo>
                  <a:pt x="607516" y="4958862"/>
                  <a:pt x="610545" y="4988609"/>
                  <a:pt x="623147" y="4982308"/>
                </a:cubicBezTo>
                <a:cubicBezTo>
                  <a:pt x="631650" y="4978056"/>
                  <a:pt x="696802" y="4867364"/>
                  <a:pt x="705208" y="4853354"/>
                </a:cubicBezTo>
                <a:cubicBezTo>
                  <a:pt x="731927" y="4586163"/>
                  <a:pt x="724461" y="4718727"/>
                  <a:pt x="693485" y="4243754"/>
                </a:cubicBezTo>
                <a:cubicBezTo>
                  <a:pt x="692436" y="4227676"/>
                  <a:pt x="684644" y="4212714"/>
                  <a:pt x="681762" y="4196862"/>
                </a:cubicBezTo>
                <a:cubicBezTo>
                  <a:pt x="676819" y="4169676"/>
                  <a:pt x="673947" y="4142154"/>
                  <a:pt x="670039" y="4114800"/>
                </a:cubicBezTo>
                <a:cubicBezTo>
                  <a:pt x="666131" y="3923323"/>
                  <a:pt x="658316" y="3731886"/>
                  <a:pt x="658316" y="3540369"/>
                </a:cubicBezTo>
                <a:cubicBezTo>
                  <a:pt x="658316" y="3325410"/>
                  <a:pt x="662995" y="3110443"/>
                  <a:pt x="670039" y="2895600"/>
                </a:cubicBezTo>
                <a:cubicBezTo>
                  <a:pt x="670818" y="2871843"/>
                  <a:pt x="675508" y="2848194"/>
                  <a:pt x="681762" y="2825262"/>
                </a:cubicBezTo>
                <a:cubicBezTo>
                  <a:pt x="687299" y="2804960"/>
                  <a:pt x="697819" y="2786350"/>
                  <a:pt x="705208" y="2766646"/>
                </a:cubicBezTo>
                <a:cubicBezTo>
                  <a:pt x="709547" y="2755076"/>
                  <a:pt x="713536" y="2743359"/>
                  <a:pt x="716931" y="2731477"/>
                </a:cubicBezTo>
                <a:cubicBezTo>
                  <a:pt x="721357" y="2715985"/>
                  <a:pt x="724228" y="2700077"/>
                  <a:pt x="728654" y="2684585"/>
                </a:cubicBezTo>
                <a:cubicBezTo>
                  <a:pt x="732049" y="2672703"/>
                  <a:pt x="737380" y="2661404"/>
                  <a:pt x="740377" y="2649416"/>
                </a:cubicBezTo>
                <a:cubicBezTo>
                  <a:pt x="745210" y="2630085"/>
                  <a:pt x="745104" y="2609457"/>
                  <a:pt x="752100" y="2590800"/>
                </a:cubicBezTo>
                <a:cubicBezTo>
                  <a:pt x="879647" y="2250677"/>
                  <a:pt x="757208" y="2579641"/>
                  <a:pt x="845885" y="2414954"/>
                </a:cubicBezTo>
                <a:cubicBezTo>
                  <a:pt x="851244" y="2405001"/>
                  <a:pt x="888728" y="2301773"/>
                  <a:pt x="916224" y="2274277"/>
                </a:cubicBezTo>
                <a:cubicBezTo>
                  <a:pt x="926187" y="2264314"/>
                  <a:pt x="939670" y="2258646"/>
                  <a:pt x="951393" y="2250831"/>
                </a:cubicBezTo>
                <a:cubicBezTo>
                  <a:pt x="955301" y="2239108"/>
                  <a:pt x="955702" y="2225548"/>
                  <a:pt x="963116" y="2215662"/>
                </a:cubicBezTo>
                <a:cubicBezTo>
                  <a:pt x="977304" y="2196745"/>
                  <a:pt x="1040810" y="2135784"/>
                  <a:pt x="1068624" y="2121877"/>
                </a:cubicBezTo>
                <a:cubicBezTo>
                  <a:pt x="1108287" y="2102046"/>
                  <a:pt x="1154698" y="2095284"/>
                  <a:pt x="1197577" y="2086708"/>
                </a:cubicBezTo>
                <a:cubicBezTo>
                  <a:pt x="1303085" y="2090616"/>
                  <a:pt x="1409011" y="2088261"/>
                  <a:pt x="1514100" y="2098431"/>
                </a:cubicBezTo>
                <a:cubicBezTo>
                  <a:pt x="1531495" y="2100114"/>
                  <a:pt x="1548636" y="2109520"/>
                  <a:pt x="1560993" y="2121877"/>
                </a:cubicBezTo>
                <a:cubicBezTo>
                  <a:pt x="1569731" y="2130615"/>
                  <a:pt x="1567848" y="2145688"/>
                  <a:pt x="1572716" y="2157046"/>
                </a:cubicBezTo>
                <a:cubicBezTo>
                  <a:pt x="1579600" y="2173109"/>
                  <a:pt x="1588347" y="2188308"/>
                  <a:pt x="1596162" y="2203939"/>
                </a:cubicBezTo>
                <a:cubicBezTo>
                  <a:pt x="1588347" y="2262554"/>
                  <a:pt x="1589708" y="2323145"/>
                  <a:pt x="1572716" y="2379785"/>
                </a:cubicBezTo>
                <a:cubicBezTo>
                  <a:pt x="1565526" y="2403751"/>
                  <a:pt x="1539085" y="2417182"/>
                  <a:pt x="1525824" y="2438400"/>
                </a:cubicBezTo>
                <a:cubicBezTo>
                  <a:pt x="1519275" y="2448879"/>
                  <a:pt x="1519626" y="2462516"/>
                  <a:pt x="1514100" y="2473569"/>
                </a:cubicBezTo>
                <a:cubicBezTo>
                  <a:pt x="1507799" y="2486171"/>
                  <a:pt x="1496955" y="2496137"/>
                  <a:pt x="1490654" y="2508739"/>
                </a:cubicBezTo>
                <a:cubicBezTo>
                  <a:pt x="1485128" y="2519792"/>
                  <a:pt x="1488817" y="2536494"/>
                  <a:pt x="1478931" y="2543908"/>
                </a:cubicBezTo>
                <a:cubicBezTo>
                  <a:pt x="1469553" y="2550942"/>
                  <a:pt x="1455485" y="2543908"/>
                  <a:pt x="1443762" y="2543908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tr-TR" sz="3600" b="1" i="1" dirty="0" smtClean="0">
                <a:solidFill>
                  <a:schemeClr val="accent6">
                    <a:lumMod val="50000"/>
                  </a:schemeClr>
                </a:solidFill>
              </a:rPr>
              <a:t>taşınmak</a:t>
            </a:r>
            <a:endParaRPr lang="tr-TR" sz="36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lvl="1">
              <a:buNone/>
            </a:pPr>
            <a:r>
              <a:rPr lang="tr-TR" sz="3200" b="1" i="1" dirty="0" smtClean="0">
                <a:solidFill>
                  <a:srgbClr val="FF0000"/>
                </a:solidFill>
              </a:rPr>
              <a:t>WİN</a:t>
            </a:r>
            <a:endParaRPr lang="tr-TR" sz="3200" b="1" i="1" dirty="0">
              <a:solidFill>
                <a:srgbClr val="FF0000"/>
              </a:solidFill>
            </a:endParaRPr>
          </a:p>
        </p:txBody>
      </p:sp>
      <p:pic>
        <p:nvPicPr>
          <p:cNvPr id="5" name="4 İçerik Yer Tutucusu" descr="internetin-gucu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403648" y="2780928"/>
            <a:ext cx="5842992" cy="3880112"/>
          </a:xfrm>
        </p:spPr>
      </p:pic>
      <p:sp>
        <p:nvSpPr>
          <p:cNvPr id="6" name="5 Aşağı Ok"/>
          <p:cNvSpPr/>
          <p:nvPr/>
        </p:nvSpPr>
        <p:spPr>
          <a:xfrm>
            <a:off x="6732240" y="1844824"/>
            <a:ext cx="2160240" cy="30243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solidFill>
                  <a:srgbClr val="FF0000"/>
                </a:solidFill>
              </a:rPr>
              <a:t>kazanmak</a:t>
            </a:r>
            <a:endParaRPr lang="tr-TR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tr-TR" sz="3600" b="1" i="1" dirty="0" smtClean="0">
                <a:solidFill>
                  <a:srgbClr val="FF0000"/>
                </a:solidFill>
                <a:latin typeface="Algerian" pitchFamily="82" charset="0"/>
              </a:rPr>
              <a:t>PUBLİSH</a:t>
            </a:r>
            <a:endParaRPr lang="tr-TR" sz="3600" b="1" i="1" dirty="0">
              <a:solidFill>
                <a:srgbClr val="FF0000"/>
              </a:solidFill>
              <a:latin typeface="Algerian" pitchFamily="82" charset="0"/>
            </a:endParaRPr>
          </a:p>
        </p:txBody>
      </p:sp>
      <p:pic>
        <p:nvPicPr>
          <p:cNvPr id="5" name="4 İçerik Yer Tutucusu" descr="flash_basresim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95536" y="2420888"/>
            <a:ext cx="4618856" cy="3279388"/>
          </a:xfrm>
        </p:spPr>
      </p:pic>
      <p:sp>
        <p:nvSpPr>
          <p:cNvPr id="6" name="5 İkizkenar Üçgen"/>
          <p:cNvSpPr/>
          <p:nvPr/>
        </p:nvSpPr>
        <p:spPr>
          <a:xfrm>
            <a:off x="5148064" y="1484784"/>
            <a:ext cx="3995936" cy="446449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i="1" dirty="0" smtClean="0">
                <a:solidFill>
                  <a:srgbClr val="FF0000"/>
                </a:solidFill>
              </a:rPr>
              <a:t>yayınlamak</a:t>
            </a:r>
            <a:endParaRPr lang="tr-TR" sz="3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3600" b="1" i="1" dirty="0" err="1" smtClean="0">
                <a:solidFill>
                  <a:srgbClr val="7030A0"/>
                </a:solidFill>
                <a:latin typeface="Bernard MT Condensed" pitchFamily="18" charset="0"/>
              </a:rPr>
              <a:t>Raise</a:t>
            </a:r>
            <a:r>
              <a:rPr lang="tr-TR" sz="3600" b="1" i="1" dirty="0" smtClean="0">
                <a:solidFill>
                  <a:srgbClr val="7030A0"/>
                </a:solidFill>
                <a:latin typeface="Bernard MT Condensed" pitchFamily="18" charset="0"/>
              </a:rPr>
              <a:t> </a:t>
            </a:r>
            <a:r>
              <a:rPr lang="tr-TR" sz="3600" b="1" i="1" dirty="0" err="1" smtClean="0">
                <a:solidFill>
                  <a:srgbClr val="7030A0"/>
                </a:solidFill>
                <a:latin typeface="Bernard MT Condensed" pitchFamily="18" charset="0"/>
              </a:rPr>
              <a:t>kids</a:t>
            </a:r>
            <a:r>
              <a:rPr lang="tr-TR" sz="3600" b="1" i="1" dirty="0" smtClean="0">
                <a:solidFill>
                  <a:srgbClr val="7030A0"/>
                </a:solidFill>
                <a:latin typeface="Bernard MT Condensed" pitchFamily="18" charset="0"/>
              </a:rPr>
              <a:t> </a:t>
            </a:r>
            <a:endParaRPr lang="tr-TR" sz="3600" b="1" i="1" dirty="0">
              <a:solidFill>
                <a:srgbClr val="7030A0"/>
              </a:solidFill>
              <a:latin typeface="Bernard MT Condensed" pitchFamily="18" charset="0"/>
            </a:endParaRPr>
          </a:p>
        </p:txBody>
      </p:sp>
      <p:pic>
        <p:nvPicPr>
          <p:cNvPr id="5" name="4 İçerik Yer Tutucusu" descr="388292-3-4-d33d7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211960" y="1316763"/>
            <a:ext cx="4329484" cy="3120349"/>
          </a:xfrm>
        </p:spPr>
      </p:pic>
      <p:sp>
        <p:nvSpPr>
          <p:cNvPr id="6" name="5 Çarpı"/>
          <p:cNvSpPr/>
          <p:nvPr/>
        </p:nvSpPr>
        <p:spPr>
          <a:xfrm>
            <a:off x="5868144" y="5085184"/>
            <a:ext cx="2448272" cy="1772816"/>
          </a:xfrm>
          <a:prstGeom prst="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i="1" dirty="0" smtClean="0">
                <a:solidFill>
                  <a:srgbClr val="7030A0"/>
                </a:solidFill>
              </a:rPr>
              <a:t>ÇOCUK YETİŞTİRMEK</a:t>
            </a:r>
            <a:endParaRPr lang="tr-TR" sz="24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tr-TR" sz="3600" dirty="0" err="1" smtClean="0">
                <a:solidFill>
                  <a:schemeClr val="tx2">
                    <a:lumMod val="50000"/>
                  </a:schemeClr>
                </a:solidFill>
              </a:rPr>
              <a:t>Putin</a:t>
            </a:r>
            <a:r>
              <a:rPr lang="tr-TR" sz="3600" dirty="0" smtClean="0">
                <a:solidFill>
                  <a:schemeClr val="tx2">
                    <a:lumMod val="50000"/>
                  </a:schemeClr>
                </a:solidFill>
              </a:rPr>
              <a:t> plaster</a:t>
            </a:r>
            <a:endParaRPr lang="tr-TR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" name="4 İçerik Yer Tutucusu" descr="içerik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39552" y="2492896"/>
            <a:ext cx="4265091" cy="3194701"/>
          </a:xfrm>
        </p:spPr>
      </p:pic>
      <p:sp>
        <p:nvSpPr>
          <p:cNvPr id="6" name="5 7-Noktalı Yıldız"/>
          <p:cNvSpPr/>
          <p:nvPr/>
        </p:nvSpPr>
        <p:spPr>
          <a:xfrm>
            <a:off x="5940152" y="2636912"/>
            <a:ext cx="2736304" cy="3528392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i="1" dirty="0" smtClean="0">
                <a:solidFill>
                  <a:schemeClr val="bg2"/>
                </a:solidFill>
              </a:rPr>
              <a:t>Alçıya almak</a:t>
            </a:r>
            <a:endParaRPr lang="tr-TR" sz="2400" b="1" i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tr-TR" sz="3600" b="1" i="1" dirty="0" smtClean="0">
                <a:solidFill>
                  <a:srgbClr val="FF0000"/>
                </a:solidFill>
              </a:rPr>
              <a:t>ORDİNARY</a:t>
            </a:r>
            <a:endParaRPr lang="tr-TR" sz="3600" b="1" i="1" dirty="0">
              <a:solidFill>
                <a:srgbClr val="FF0000"/>
              </a:solidFill>
            </a:endParaRPr>
          </a:p>
        </p:txBody>
      </p:sp>
      <p:pic>
        <p:nvPicPr>
          <p:cNvPr id="5" name="4 İçerik Yer Tutucusu" descr="images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459735" y="0"/>
            <a:ext cx="3684265" cy="5094158"/>
          </a:xfrm>
        </p:spPr>
      </p:pic>
      <p:sp>
        <p:nvSpPr>
          <p:cNvPr id="6" name="5 Gülen Yüz"/>
          <p:cNvSpPr/>
          <p:nvPr/>
        </p:nvSpPr>
        <p:spPr>
          <a:xfrm>
            <a:off x="971600" y="3140968"/>
            <a:ext cx="3888432" cy="3096344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i="1" dirty="0" smtClean="0">
                <a:solidFill>
                  <a:schemeClr val="bg2"/>
                </a:solidFill>
              </a:rPr>
              <a:t>Sıradan,</a:t>
            </a:r>
            <a:r>
              <a:rPr lang="tr-TR" b="1" i="1" dirty="0" err="1" smtClean="0">
                <a:solidFill>
                  <a:schemeClr val="bg2"/>
                </a:solidFill>
              </a:rPr>
              <a:t>sıradışı</a:t>
            </a:r>
            <a:endParaRPr lang="tr-TR" b="1" i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tr-TR" sz="3600" b="1" i="1" dirty="0" smtClean="0">
                <a:solidFill>
                  <a:schemeClr val="accent2"/>
                </a:solidFill>
                <a:latin typeface="Engravers MT" pitchFamily="18" charset="0"/>
              </a:rPr>
              <a:t>ABİLİTY</a:t>
            </a:r>
            <a:endParaRPr lang="tr-TR" sz="3600" b="1" i="1" dirty="0">
              <a:solidFill>
                <a:schemeClr val="accent2"/>
              </a:solidFill>
              <a:latin typeface="Engravers MT" pitchFamily="18" charset="0"/>
            </a:endParaRPr>
          </a:p>
        </p:txBody>
      </p:sp>
      <p:pic>
        <p:nvPicPr>
          <p:cNvPr id="5" name="4 İçerik Yer Tutucusu" descr="içerik.pn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7544" y="2420888"/>
            <a:ext cx="8496944" cy="4248472"/>
          </a:xfrm>
        </p:spPr>
      </p:pic>
      <p:sp>
        <p:nvSpPr>
          <p:cNvPr id="6" name="5 Dolu Çerçeve"/>
          <p:cNvSpPr/>
          <p:nvPr/>
        </p:nvSpPr>
        <p:spPr>
          <a:xfrm>
            <a:off x="5220072" y="1628800"/>
            <a:ext cx="3312368" cy="72008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i="1" dirty="0" smtClean="0">
                <a:solidFill>
                  <a:schemeClr val="accent6"/>
                </a:solidFill>
              </a:rPr>
              <a:t>yetenek</a:t>
            </a:r>
            <a:endParaRPr lang="tr-TR" sz="2800" b="1" i="1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4000" b="1" i="1" dirty="0" smtClean="0">
                <a:solidFill>
                  <a:schemeClr val="accent6"/>
                </a:solidFill>
              </a:rPr>
              <a:t>ACHİEVMENT</a:t>
            </a:r>
            <a:endParaRPr lang="tr-TR" sz="4000" b="1" i="1" dirty="0">
              <a:solidFill>
                <a:schemeClr val="accent6"/>
              </a:solidFill>
            </a:endParaRPr>
          </a:p>
        </p:txBody>
      </p:sp>
      <p:pic>
        <p:nvPicPr>
          <p:cNvPr id="5" name="4 İçerik Yer Tutucusu" descr="images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7544" y="3078485"/>
            <a:ext cx="8424936" cy="3779515"/>
          </a:xfrm>
        </p:spPr>
      </p:pic>
      <p:sp>
        <p:nvSpPr>
          <p:cNvPr id="6" name="5 Bulut Belirtme Çizgisi"/>
          <p:cNvSpPr/>
          <p:nvPr/>
        </p:nvSpPr>
        <p:spPr>
          <a:xfrm>
            <a:off x="5652120" y="1556792"/>
            <a:ext cx="3491880" cy="165618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i="1" dirty="0" smtClean="0">
                <a:solidFill>
                  <a:schemeClr val="accent6"/>
                </a:solidFill>
                <a:latin typeface="Matura MT Script Capitals" pitchFamily="66" charset="0"/>
              </a:rPr>
              <a:t>başarı</a:t>
            </a:r>
            <a:endParaRPr lang="tr-TR" sz="2800" b="1" i="1" dirty="0">
              <a:solidFill>
                <a:schemeClr val="accent6"/>
              </a:solidFill>
              <a:latin typeface="Matura MT Script Capital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tr-TR" sz="3200" b="1" i="1" dirty="0" err="1" smtClean="0">
                <a:solidFill>
                  <a:srgbClr val="FF0000"/>
                </a:solidFill>
              </a:rPr>
              <a:t>accident</a:t>
            </a:r>
            <a:r>
              <a:rPr lang="tr-TR" sz="3200" b="1" i="1" dirty="0" smtClean="0">
                <a:solidFill>
                  <a:srgbClr val="FF0000"/>
                </a:solidFill>
              </a:rPr>
              <a:t> </a:t>
            </a:r>
            <a:endParaRPr lang="tr-TR" sz="3200" b="1" i="1" dirty="0">
              <a:solidFill>
                <a:srgbClr val="FF0000"/>
              </a:solidFill>
            </a:endParaRPr>
          </a:p>
        </p:txBody>
      </p:sp>
      <p:pic>
        <p:nvPicPr>
          <p:cNvPr id="5" name="4 İçerik Yer Tutucusu" descr="aa_picture_20140417_2102533_web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139952" y="1484784"/>
            <a:ext cx="4233664" cy="2808312"/>
          </a:xfrm>
        </p:spPr>
      </p:pic>
      <p:sp>
        <p:nvSpPr>
          <p:cNvPr id="6" name="5 Akış Çizelgesi: Doğrudan Erişimli Depolama"/>
          <p:cNvSpPr/>
          <p:nvPr/>
        </p:nvSpPr>
        <p:spPr>
          <a:xfrm>
            <a:off x="5364088" y="4581128"/>
            <a:ext cx="3096344" cy="1080120"/>
          </a:xfrm>
          <a:prstGeom prst="flowChartMagneticDru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kaza</a:t>
            </a:r>
            <a:endParaRPr lang="tr-TR" dirty="0"/>
          </a:p>
        </p:txBody>
      </p:sp>
    </p:spTree>
  </p:cSld>
  <p:clrMapOvr>
    <a:masterClrMapping/>
  </p:clrMapOvr>
  <p:transition spd="slow">
    <p:sndAc>
      <p:stSnd>
        <p:snd r:embed="rId2" name="whoo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tr-TR" sz="4000" b="1" i="1" dirty="0" smtClean="0">
                <a:solidFill>
                  <a:srgbClr val="92D050"/>
                </a:solidFill>
                <a:latin typeface="MingLiU_HKSCS-ExtB" pitchFamily="18" charset="-120"/>
                <a:ea typeface="MingLiU_HKSCS-ExtB" pitchFamily="18" charset="-120"/>
              </a:rPr>
              <a:t>ENJOURAGE</a:t>
            </a:r>
            <a:endParaRPr lang="tr-TR" sz="4000" b="1" i="1" dirty="0">
              <a:solidFill>
                <a:srgbClr val="92D050"/>
              </a:solidFill>
              <a:latin typeface="MingLiU_HKSCS-ExtB" pitchFamily="18" charset="-120"/>
              <a:ea typeface="MingLiU_HKSCS-ExtB" pitchFamily="18" charset="-120"/>
            </a:endParaRPr>
          </a:p>
        </p:txBody>
      </p:sp>
      <p:pic>
        <p:nvPicPr>
          <p:cNvPr id="5" name="4 İçerik Yer Tutucusu" descr="ingilizce-birisini-cesaretlendirmek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627784" y="2492896"/>
            <a:ext cx="4883782" cy="3249935"/>
          </a:xfrm>
        </p:spPr>
      </p:pic>
      <p:sp>
        <p:nvSpPr>
          <p:cNvPr id="6" name="5 Halka"/>
          <p:cNvSpPr/>
          <p:nvPr/>
        </p:nvSpPr>
        <p:spPr>
          <a:xfrm>
            <a:off x="251520" y="3140968"/>
            <a:ext cx="2232248" cy="2592288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i="1" dirty="0" smtClean="0">
                <a:solidFill>
                  <a:srgbClr val="92D050"/>
                </a:solidFill>
              </a:rPr>
              <a:t>CESARETLENDİRMEK</a:t>
            </a:r>
            <a:endParaRPr lang="tr-TR" sz="2000" b="1" i="1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tr-TR" sz="4000" b="1" i="1" dirty="0" smtClean="0">
                <a:solidFill>
                  <a:srgbClr val="FF0000"/>
                </a:solidFill>
                <a:latin typeface="Bernard MT Condensed" pitchFamily="18" charset="0"/>
              </a:rPr>
              <a:t>İNJURE</a:t>
            </a:r>
            <a:endParaRPr lang="tr-TR" sz="4000" b="1" i="1" dirty="0">
              <a:solidFill>
                <a:srgbClr val="FF0000"/>
              </a:solidFill>
              <a:latin typeface="Bernard MT Condensed" pitchFamily="18" charset="0"/>
            </a:endParaRPr>
          </a:p>
        </p:txBody>
      </p:sp>
      <p:pic>
        <p:nvPicPr>
          <p:cNvPr id="5" name="4 İçerik Yer Tutucusu" descr="timthumb.php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39552" y="3212976"/>
            <a:ext cx="6910536" cy="3307010"/>
          </a:xfrm>
        </p:spPr>
      </p:pic>
      <p:sp>
        <p:nvSpPr>
          <p:cNvPr id="6" name="5 Gülen Yüz"/>
          <p:cNvSpPr/>
          <p:nvPr/>
        </p:nvSpPr>
        <p:spPr>
          <a:xfrm>
            <a:off x="6444208" y="2276872"/>
            <a:ext cx="2448272" cy="2736304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i="1" dirty="0" smtClean="0">
                <a:solidFill>
                  <a:srgbClr val="FF0000"/>
                </a:solidFill>
              </a:rPr>
              <a:t>yaralanmak</a:t>
            </a:r>
            <a:endParaRPr lang="tr-TR" sz="24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chemeClr val="bg2">
                    <a:lumMod val="50000"/>
                  </a:schemeClr>
                </a:solidFill>
                <a:latin typeface="Wide Latin" pitchFamily="18" charset="0"/>
              </a:rPr>
              <a:t>MOUSTACHE</a:t>
            </a:r>
            <a:endParaRPr lang="tr-TR" b="1" i="1" dirty="0">
              <a:solidFill>
                <a:schemeClr val="bg2">
                  <a:lumMod val="50000"/>
                </a:schemeClr>
              </a:solidFill>
              <a:latin typeface="Wide Latin" pitchFamily="18" charset="0"/>
            </a:endParaRPr>
          </a:p>
        </p:txBody>
      </p:sp>
      <p:pic>
        <p:nvPicPr>
          <p:cNvPr id="5" name="4 İçerik Yer Tutucusu" descr="tom-selleck-biyik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895716" y="1920875"/>
            <a:ext cx="3543567" cy="4433888"/>
          </a:xfrm>
        </p:spPr>
      </p:pic>
      <p:sp>
        <p:nvSpPr>
          <p:cNvPr id="6" name="5 Sol Sağ Ok"/>
          <p:cNvSpPr/>
          <p:nvPr/>
        </p:nvSpPr>
        <p:spPr>
          <a:xfrm>
            <a:off x="539552" y="3501008"/>
            <a:ext cx="3960440" cy="2664296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i="1" dirty="0" smtClean="0">
                <a:solidFill>
                  <a:srgbClr val="FF0000"/>
                </a:solidFill>
                <a:latin typeface="Arial Rounded MT Bold" pitchFamily="34" charset="0"/>
              </a:rPr>
              <a:t>BIYIK</a:t>
            </a:r>
            <a:endParaRPr lang="tr-TR" sz="3200" b="1" i="1" dirty="0">
              <a:solidFill>
                <a:srgbClr val="FF0000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Gözyaşı Damlası"/>
          <p:cNvSpPr/>
          <p:nvPr/>
        </p:nvSpPr>
        <p:spPr>
          <a:xfrm>
            <a:off x="2843808" y="2276872"/>
            <a:ext cx="4176464" cy="4176464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b="1" i="1" dirty="0" smtClean="0">
                <a:solidFill>
                  <a:srgbClr val="FF0000"/>
                </a:solidFill>
                <a:latin typeface="Eras Medium ITC" pitchFamily="34" charset="0"/>
              </a:rPr>
              <a:t>SON</a:t>
            </a:r>
            <a:endParaRPr lang="tr-TR" sz="6000" b="1" i="1" dirty="0">
              <a:solidFill>
                <a:srgbClr val="FF0000"/>
              </a:solidFill>
              <a:latin typeface="Eras Medium ITC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tr-TR" b="1" dirty="0" err="1" smtClean="0">
                <a:solidFill>
                  <a:srgbClr val="FF0000"/>
                </a:solidFill>
              </a:rPr>
              <a:t>admire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7" name="6 İçerik Yer Tutucusu" descr="ow4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0" y="1556792"/>
            <a:ext cx="4038600" cy="2681883"/>
          </a:xfrm>
        </p:spPr>
      </p:pic>
      <p:sp>
        <p:nvSpPr>
          <p:cNvPr id="8" name="7 Çapraz Köşesi Kesik Dikdörtgen"/>
          <p:cNvSpPr/>
          <p:nvPr/>
        </p:nvSpPr>
        <p:spPr>
          <a:xfrm>
            <a:off x="4716016" y="5373216"/>
            <a:ext cx="3024336" cy="792088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solidFill>
                  <a:srgbClr val="92D050"/>
                </a:solidFill>
              </a:rPr>
              <a:t>Hayran olmak</a:t>
            </a:r>
            <a:endParaRPr lang="tr-TR" sz="2400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tr-TR" sz="11500" dirty="0" smtClean="0">
                <a:solidFill>
                  <a:srgbClr val="92D050"/>
                </a:solidFill>
              </a:rPr>
              <a:t>art</a:t>
            </a:r>
            <a:endParaRPr lang="tr-TR" sz="11500" dirty="0">
              <a:solidFill>
                <a:srgbClr val="92D050"/>
              </a:solidFill>
            </a:endParaRPr>
          </a:p>
        </p:txBody>
      </p:sp>
      <p:pic>
        <p:nvPicPr>
          <p:cNvPr id="5" name="4 İçerik Yer Tutucusu" descr="thumbl_930x360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139952" y="1556792"/>
            <a:ext cx="4542656" cy="2304256"/>
          </a:xfrm>
        </p:spPr>
      </p:pic>
      <p:sp>
        <p:nvSpPr>
          <p:cNvPr id="6" name="5 Yuvarlatılmış Dikdörtgen"/>
          <p:cNvSpPr/>
          <p:nvPr/>
        </p:nvSpPr>
        <p:spPr>
          <a:xfrm>
            <a:off x="2411760" y="4725144"/>
            <a:ext cx="4824536" cy="15841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>
                <a:solidFill>
                  <a:srgbClr val="FF0000"/>
                </a:solidFill>
              </a:rPr>
              <a:t>sanat</a:t>
            </a:r>
            <a:endParaRPr lang="tr-TR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tr-TR" sz="4400" b="1" dirty="0" err="1" smtClean="0">
                <a:solidFill>
                  <a:srgbClr val="FF0000"/>
                </a:solidFill>
              </a:rPr>
              <a:t>autobiography</a:t>
            </a:r>
            <a:endParaRPr lang="tr-TR" sz="4400" dirty="0">
              <a:solidFill>
                <a:srgbClr val="FF0000"/>
              </a:solidFill>
            </a:endParaRPr>
          </a:p>
        </p:txBody>
      </p:sp>
      <p:pic>
        <p:nvPicPr>
          <p:cNvPr id="5" name="4 İçerik Yer Tutucusu" descr="içerik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220072" y="1700808"/>
            <a:ext cx="3600400" cy="3168352"/>
          </a:xfrm>
        </p:spPr>
      </p:pic>
      <p:sp>
        <p:nvSpPr>
          <p:cNvPr id="6" name="5 Sağ Ok"/>
          <p:cNvSpPr/>
          <p:nvPr/>
        </p:nvSpPr>
        <p:spPr>
          <a:xfrm>
            <a:off x="1835696" y="5085184"/>
            <a:ext cx="4536504" cy="13681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i="1" dirty="0" err="1" smtClean="0">
                <a:solidFill>
                  <a:schemeClr val="bg1"/>
                </a:solidFill>
              </a:rPr>
              <a:t>Otobiyogrofi</a:t>
            </a:r>
            <a:endParaRPr lang="tr-TR" sz="3600" b="1" i="1" dirty="0" smtClean="0">
              <a:solidFill>
                <a:schemeClr val="bg1"/>
              </a:solidFill>
            </a:endParaRPr>
          </a:p>
          <a:p>
            <a:pPr algn="ctr"/>
            <a:endParaRPr lang="tr-T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95536" y="1700808"/>
            <a:ext cx="4038600" cy="4525963"/>
          </a:xfrm>
        </p:spPr>
        <p:txBody>
          <a:bodyPr>
            <a:normAutofit/>
          </a:bodyPr>
          <a:lstStyle/>
          <a:p>
            <a:r>
              <a:rPr lang="tr-TR" sz="6000" b="1" dirty="0" err="1" smtClean="0">
                <a:solidFill>
                  <a:srgbClr val="00B050"/>
                </a:solidFill>
              </a:rPr>
              <a:t>brilliant</a:t>
            </a:r>
            <a:endParaRPr lang="tr-TR" sz="6000" dirty="0">
              <a:solidFill>
                <a:srgbClr val="00B050"/>
              </a:solidFill>
            </a:endParaRPr>
          </a:p>
        </p:txBody>
      </p:sp>
      <p:pic>
        <p:nvPicPr>
          <p:cNvPr id="5" name="4 İçerik Yer Tutucusu" descr="parlak-görmek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788024" y="1556792"/>
            <a:ext cx="3817987" cy="4608512"/>
          </a:xfrm>
        </p:spPr>
      </p:pic>
      <p:sp>
        <p:nvSpPr>
          <p:cNvPr id="9" name="8 Oval Belirtme Çizgisi"/>
          <p:cNvSpPr/>
          <p:nvPr/>
        </p:nvSpPr>
        <p:spPr>
          <a:xfrm>
            <a:off x="2915816" y="3861048"/>
            <a:ext cx="1584176" cy="2016224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i="1" dirty="0" smtClean="0">
                <a:solidFill>
                  <a:srgbClr val="C00000"/>
                </a:solidFill>
              </a:rPr>
              <a:t>parlak</a:t>
            </a:r>
            <a:endParaRPr lang="tr-TR" sz="24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tr-TR" sz="4400" b="1" i="1" dirty="0" err="1" smtClean="0">
                <a:solidFill>
                  <a:srgbClr val="C00000"/>
                </a:solidFill>
              </a:rPr>
              <a:t>contribution</a:t>
            </a:r>
            <a:endParaRPr lang="tr-TR" sz="4400" b="1" i="1" dirty="0">
              <a:solidFill>
                <a:srgbClr val="C00000"/>
              </a:solidFill>
            </a:endParaRPr>
          </a:p>
        </p:txBody>
      </p:sp>
      <p:pic>
        <p:nvPicPr>
          <p:cNvPr id="5" name="4 İçerik Yer Tutucusu" descr="aa_picture_20140417_2102533_web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427984" y="1556792"/>
            <a:ext cx="4248472" cy="2592288"/>
          </a:xfrm>
        </p:spPr>
      </p:pic>
      <p:sp>
        <p:nvSpPr>
          <p:cNvPr id="8" name="7 Düzgün Beşgen"/>
          <p:cNvSpPr/>
          <p:nvPr/>
        </p:nvSpPr>
        <p:spPr>
          <a:xfrm>
            <a:off x="2267744" y="4653136"/>
            <a:ext cx="5184576" cy="2204864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i="1" dirty="0" smtClean="0">
                <a:solidFill>
                  <a:srgbClr val="C00000"/>
                </a:solidFill>
              </a:rPr>
              <a:t>katkı</a:t>
            </a:r>
            <a:endParaRPr lang="tr-TR" sz="36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tr-TR" sz="3600" b="1" i="1" dirty="0" err="1" smtClean="0">
                <a:solidFill>
                  <a:srgbClr val="C00000"/>
                </a:solidFill>
              </a:rPr>
              <a:t>cultural</a:t>
            </a:r>
            <a:endParaRPr lang="tr-TR" sz="3600" i="1" dirty="0">
              <a:solidFill>
                <a:srgbClr val="C00000"/>
              </a:solidFill>
            </a:endParaRPr>
          </a:p>
        </p:txBody>
      </p:sp>
      <p:pic>
        <p:nvPicPr>
          <p:cNvPr id="5" name="4 İçerik Yer Tutucusu" descr="kulturel_zenginlik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707904" y="1484784"/>
            <a:ext cx="5046836" cy="3364557"/>
          </a:xfrm>
        </p:spPr>
      </p:pic>
      <p:sp>
        <p:nvSpPr>
          <p:cNvPr id="6" name="5 Akış Çizelgesi: Doğrudan Erişimli Depolama"/>
          <p:cNvSpPr/>
          <p:nvPr/>
        </p:nvSpPr>
        <p:spPr>
          <a:xfrm>
            <a:off x="1619672" y="5301208"/>
            <a:ext cx="4968552" cy="1556792"/>
          </a:xfrm>
          <a:prstGeom prst="flowChartMagneticDru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i="1" dirty="0" smtClean="0">
                <a:solidFill>
                  <a:srgbClr val="C00000"/>
                </a:solidFill>
              </a:rPr>
              <a:t>kültürel</a:t>
            </a:r>
            <a:endParaRPr lang="tr-TR" sz="32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3.4|4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45</TotalTime>
  <Words>96</Words>
  <Application>Microsoft Office PowerPoint</Application>
  <PresentationFormat>Ekran Gösterisi (4:3)</PresentationFormat>
  <Paragraphs>77</Paragraphs>
  <Slides>33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33</vt:i4>
      </vt:variant>
    </vt:vector>
  </HeadingPairs>
  <TitlesOfParts>
    <vt:vector size="34" baseType="lpstr">
      <vt:lpstr>Akış</vt:lpstr>
      <vt:lpstr>İngilizce dersi 2.ünite</vt:lpstr>
      <vt:lpstr>HAZIRLAYAN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2016-02-20T22:01:49Z</dcterms:created>
  <dcterms:modified xsi:type="dcterms:W3CDTF">2016-03-02T10:21:21Z</dcterms:modified>
  <cp:category>www.sorubak.com</cp:category>
</cp:coreProperties>
</file>