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di" initials="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0EC43-BA3B-4668-8344-C8639ADCDFF0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50576-1001-4AF9-BB58-EB3A73F75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50576-1001-4AF9-BB58-EB3A73F75B2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7FD081C-9A50-4822-8CBE-612198BB6E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285859"/>
            <a:ext cx="8429652" cy="3071835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KAZAN İMAM HATİP ORATOKULU 7.SINIFLAR ARASI BİLGİ YARIŞMASI ARAPÇA SORULARI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A146-77E4-4DCD-A37F-079AF7195E49}" type="datetimeFigureOut">
              <a:rPr lang="tr-TR" smtClean="0"/>
              <a:pPr/>
              <a:t>29.02.2016</a:t>
            </a:fld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253054"/>
          </a:xfrm>
        </p:spPr>
        <p:txBody>
          <a:bodyPr>
            <a:normAutofit fontScale="62500" lnSpcReduction="20000"/>
          </a:bodyPr>
          <a:lstStyle/>
          <a:p>
            <a:r>
              <a:rPr lang="tr-TR" sz="5100" b="1" dirty="0" smtClean="0"/>
              <a:t>SORU   1-Aşağıdakilerden hangisi bir isim tamlaması değildir?</a:t>
            </a:r>
          </a:p>
          <a:p>
            <a:endParaRPr lang="ar-SY" sz="6000" b="1" dirty="0" smtClean="0"/>
          </a:p>
          <a:p>
            <a:r>
              <a:rPr lang="tr-TR" sz="6000" b="1" dirty="0" smtClean="0"/>
              <a:t>1)</a:t>
            </a:r>
            <a:r>
              <a:rPr lang="ar-SY" sz="6000" b="1" dirty="0" smtClean="0"/>
              <a:t>قَلْبى   </a:t>
            </a:r>
            <a:endParaRPr lang="tr-TR" sz="6000" b="1" dirty="0" smtClean="0"/>
          </a:p>
          <a:p>
            <a:endParaRPr lang="tr-TR" sz="6000" b="1" dirty="0" smtClean="0"/>
          </a:p>
          <a:p>
            <a:r>
              <a:rPr lang="tr-TR" sz="6000" b="1" dirty="0" smtClean="0"/>
              <a:t>2)</a:t>
            </a:r>
            <a:r>
              <a:rPr lang="ar-SY" sz="6000" b="1" dirty="0" smtClean="0"/>
              <a:t> رُوحى  </a:t>
            </a:r>
            <a:endParaRPr lang="tr-TR" sz="6000" b="1" dirty="0" smtClean="0"/>
          </a:p>
          <a:p>
            <a:endParaRPr lang="tr-TR" sz="6000" b="1" dirty="0" smtClean="0"/>
          </a:p>
          <a:p>
            <a:r>
              <a:rPr lang="tr-TR" sz="6000" b="1" dirty="0" smtClean="0"/>
              <a:t>3)</a:t>
            </a:r>
            <a:r>
              <a:rPr lang="ar-SY" sz="6000" b="1" dirty="0" smtClean="0"/>
              <a:t> اسْمُ أُمّى  </a:t>
            </a:r>
            <a:endParaRPr lang="tr-TR" sz="6000" b="1" dirty="0" smtClean="0"/>
          </a:p>
          <a:p>
            <a:endParaRPr lang="tr-TR" sz="6000" b="1" dirty="0" smtClean="0"/>
          </a:p>
          <a:p>
            <a:r>
              <a:rPr lang="tr-TR" sz="6000" b="1" dirty="0" smtClean="0"/>
              <a:t>4)</a:t>
            </a:r>
            <a:r>
              <a:rPr lang="ar-SY" sz="6000" b="1" dirty="0" smtClean="0"/>
              <a:t>هَذٍه أثسْرةٌ  </a:t>
            </a:r>
            <a:endParaRPr lang="tr-T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19218"/>
            <a:ext cx="8229600" cy="5038740"/>
          </a:xfrm>
        </p:spPr>
        <p:txBody>
          <a:bodyPr/>
          <a:lstStyle/>
          <a:p>
            <a:r>
              <a:rPr lang="tr-TR" dirty="0" smtClean="0"/>
              <a:t>CEVAP  1-</a:t>
            </a:r>
            <a:r>
              <a:rPr lang="ar-SY" sz="4000" dirty="0" smtClean="0"/>
              <a:t>هَذِهِ أُسْرَةٌ  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SORU 2-AŞAĞIDAKİ KELİMELERDEN HANGİSİ İÇİN</a:t>
            </a:r>
            <a:endParaRPr lang="ar-SY" dirty="0" smtClean="0"/>
          </a:p>
          <a:p>
            <a:r>
              <a:rPr lang="tr-TR" sz="5400" dirty="0" smtClean="0"/>
              <a:t>    </a:t>
            </a:r>
            <a:r>
              <a:rPr lang="ar-SY" sz="5400" dirty="0" smtClean="0"/>
              <a:t>مَنْ</a:t>
            </a:r>
          </a:p>
          <a:p>
            <a:r>
              <a:rPr lang="tr-TR" dirty="0" smtClean="0"/>
              <a:t>KULLANILMAZ?</a:t>
            </a:r>
            <a:endParaRPr lang="ar-SY" dirty="0" smtClean="0"/>
          </a:p>
          <a:p>
            <a:endParaRPr lang="ar-SY" sz="3500" b="1" dirty="0" smtClean="0"/>
          </a:p>
          <a:p>
            <a:r>
              <a:rPr lang="tr-TR" sz="3500" b="1" dirty="0" smtClean="0"/>
              <a:t>A-</a:t>
            </a:r>
            <a:r>
              <a:rPr lang="ar-SY" sz="3500" b="1" dirty="0" smtClean="0"/>
              <a:t>مَدْرسَةٌ     </a:t>
            </a:r>
          </a:p>
          <a:p>
            <a:endParaRPr lang="ar-SY" sz="3500" b="1" dirty="0" smtClean="0"/>
          </a:p>
          <a:p>
            <a:r>
              <a:rPr lang="tr-TR" sz="3500" b="1" dirty="0" smtClean="0"/>
              <a:t>B-</a:t>
            </a:r>
            <a:r>
              <a:rPr lang="ar-SY" sz="3500" b="1" dirty="0" smtClean="0"/>
              <a:t>أَخٌ       </a:t>
            </a:r>
          </a:p>
          <a:p>
            <a:endParaRPr lang="ar-SY" sz="3500" b="1" dirty="0" smtClean="0"/>
          </a:p>
          <a:p>
            <a:r>
              <a:rPr lang="tr-TR" sz="3500" b="1" dirty="0" smtClean="0"/>
              <a:t>C-</a:t>
            </a:r>
            <a:r>
              <a:rPr lang="ar-SY" sz="3500" b="1" dirty="0" smtClean="0"/>
              <a:t>مُعَلِّمٌ     </a:t>
            </a:r>
          </a:p>
          <a:p>
            <a:endParaRPr lang="ar-SY" sz="3500" b="1" dirty="0" smtClean="0"/>
          </a:p>
          <a:p>
            <a:r>
              <a:rPr lang="tr-TR" sz="3500" b="1" smtClean="0"/>
              <a:t>D-</a:t>
            </a:r>
            <a:r>
              <a:rPr lang="ar-SY" sz="3500" b="1" smtClean="0"/>
              <a:t>طَبِيبٌ    </a:t>
            </a:r>
            <a:endParaRPr lang="tr-TR" sz="3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r>
              <a:rPr lang="tr-TR" dirty="0" smtClean="0"/>
              <a:t>CEVAP </a:t>
            </a:r>
            <a:r>
              <a:rPr lang="ar-SY" dirty="0" smtClean="0"/>
              <a:t>=</a:t>
            </a:r>
            <a:r>
              <a:rPr lang="tr-TR" dirty="0" smtClean="0"/>
              <a:t> </a:t>
            </a:r>
            <a:r>
              <a:rPr lang="tr-TR" sz="4000" dirty="0" smtClean="0"/>
              <a:t>2</a:t>
            </a:r>
            <a:endParaRPr lang="ar-SY" sz="4000" dirty="0" smtClean="0"/>
          </a:p>
          <a:p>
            <a:endParaRPr lang="ar-SY" dirty="0" smtClean="0"/>
          </a:p>
          <a:p>
            <a:r>
              <a:rPr lang="ar-SY" sz="5400" dirty="0" smtClean="0"/>
              <a:t>مدْرَسَةٌ </a:t>
            </a:r>
            <a:r>
              <a:rPr lang="ar-SY" dirty="0" smtClean="0"/>
              <a:t>     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 3-</a:t>
            </a:r>
            <a:r>
              <a:rPr lang="ar-SY" sz="5400" dirty="0" smtClean="0"/>
              <a:t>ما هاذِهِ ؟ </a:t>
            </a:r>
            <a:r>
              <a:rPr lang="ar-SY" dirty="0" smtClean="0"/>
              <a:t>    </a:t>
            </a:r>
          </a:p>
          <a:p>
            <a:endParaRPr lang="tr-TR" dirty="0"/>
          </a:p>
        </p:txBody>
      </p:sp>
      <p:pic>
        <p:nvPicPr>
          <p:cNvPr id="4" name="3 Resim" descr="Balık-çeşitleri-resimli-deni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198" y="2601466"/>
            <a:ext cx="4710140" cy="282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CEVAP  3-</a:t>
            </a:r>
            <a:endParaRPr lang="ar-SY" dirty="0" smtClean="0"/>
          </a:p>
          <a:p>
            <a:endParaRPr lang="ar-SY" dirty="0" smtClean="0"/>
          </a:p>
          <a:p>
            <a:endParaRPr lang="ar-SY" dirty="0" smtClean="0"/>
          </a:p>
          <a:p>
            <a:r>
              <a:rPr lang="ar-SY" sz="5400" dirty="0" smtClean="0"/>
              <a:t>هذِهِ  سَمَكٌ   </a:t>
            </a:r>
            <a:endParaRPr lang="tr-TR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125</TotalTime>
  <Words>66</Words>
  <Application>Microsoft Office PowerPoint</Application>
  <PresentationFormat>Ekran Gösterisi (4:3)</PresentationFormat>
  <Paragraphs>32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Kağıt</vt:lpstr>
      <vt:lpstr>KAZAN İMAM HATİP ORATOKULU 7.SINIFLAR ARASI BİLGİ YARIŞMASI ARAPÇA SORULARI</vt:lpstr>
      <vt:lpstr>Slayt 2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2015-05-22T18:42:49Z</dcterms:created>
  <dcterms:modified xsi:type="dcterms:W3CDTF">2016-02-29T12:53:04Z</dcterms:modified>
  <cp:category>www.sorubak.com</cp:category>
</cp:coreProperties>
</file>