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15"/>
  </p:notesMasterIdLst>
  <p:sldIdLst>
    <p:sldId id="267" r:id="rId2"/>
    <p:sldId id="266" r:id="rId3"/>
    <p:sldId id="268" r:id="rId4"/>
    <p:sldId id="269" r:id="rId5"/>
    <p:sldId id="256" r:id="rId6"/>
    <p:sldId id="258" r:id="rId7"/>
    <p:sldId id="259" r:id="rId8"/>
    <p:sldId id="261" r:id="rId9"/>
    <p:sldId id="260" r:id="rId10"/>
    <p:sldId id="265" r:id="rId11"/>
    <p:sldId id="262" r:id="rId12"/>
    <p:sldId id="264" r:id="rId13"/>
    <p:sldId id="263" r:id="rId14"/>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351" autoAdjust="0"/>
    <p:restoredTop sz="92832" autoAdjust="0"/>
  </p:normalViewPr>
  <p:slideViewPr>
    <p:cSldViewPr>
      <p:cViewPr>
        <p:scale>
          <a:sx n="70" d="100"/>
          <a:sy n="70" d="100"/>
        </p:scale>
        <p:origin x="-1584" y="-41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F4195BB-64A8-4158-82F1-DE603592FA4F}" type="datetimeFigureOut">
              <a:rPr lang="tr-TR" smtClean="0"/>
              <a:pPr/>
              <a:t>14.02.2016</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38BD2BD-2A9B-44AD-9176-ED3B58FD1128}" type="slidenum">
              <a:rPr lang="tr-TR" smtClean="0"/>
              <a:pPr/>
              <a:t>‹#›</a:t>
            </a:fld>
            <a:endParaRPr lang="tr-TR"/>
          </a:p>
        </p:txBody>
      </p:sp>
    </p:spTree>
    <p:extLst>
      <p:ext uri="{BB962C8B-B14F-4D97-AF65-F5344CB8AC3E}">
        <p14:creationId xmlns:p14="http://schemas.microsoft.com/office/powerpoint/2010/main" xmlns="" val="13332387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dirty="0" smtClean="0"/>
              <a:t>www.</a:t>
            </a:r>
            <a:r>
              <a:rPr lang="tr-TR" dirty="0" err="1" smtClean="0"/>
              <a:t>sorubak</a:t>
            </a:r>
            <a:r>
              <a:rPr lang="tr-TR" dirty="0" smtClean="0"/>
              <a:t>.com</a:t>
            </a:r>
            <a:endParaRPr lang="tr-TR" dirty="0"/>
          </a:p>
        </p:txBody>
      </p:sp>
      <p:sp>
        <p:nvSpPr>
          <p:cNvPr id="4" name="3 Slayt Numarası Yer Tutucusu"/>
          <p:cNvSpPr>
            <a:spLocks noGrp="1"/>
          </p:cNvSpPr>
          <p:nvPr>
            <p:ph type="sldNum" sz="quarter" idx="10"/>
          </p:nvPr>
        </p:nvSpPr>
        <p:spPr/>
        <p:txBody>
          <a:bodyPr/>
          <a:lstStyle/>
          <a:p>
            <a:fld id="{838BD2BD-2A9B-44AD-9176-ED3B58FD1128}" type="slidenum">
              <a:rPr lang="tr-TR" smtClean="0"/>
              <a:pPr/>
              <a:t>1</a:t>
            </a:fld>
            <a:endParaRPr lang="tr-T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838BD2BD-2A9B-44AD-9176-ED3B58FD1128}" type="slidenum">
              <a:rPr lang="tr-TR" smtClean="0"/>
              <a:pPr/>
              <a:t>9</a:t>
            </a:fld>
            <a:endParaRPr lang="tr-TR"/>
          </a:p>
        </p:txBody>
      </p:sp>
    </p:spTree>
    <p:extLst>
      <p:ext uri="{BB962C8B-B14F-4D97-AF65-F5344CB8AC3E}">
        <p14:creationId xmlns:p14="http://schemas.microsoft.com/office/powerpoint/2010/main" xmlns="" val="30392627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838BD2BD-2A9B-44AD-9176-ED3B58FD1128}" type="slidenum">
              <a:rPr lang="tr-TR" smtClean="0"/>
              <a:pPr/>
              <a:t>13</a:t>
            </a:fld>
            <a:endParaRPr lang="tr-TR"/>
          </a:p>
        </p:txBody>
      </p:sp>
    </p:spTree>
    <p:extLst>
      <p:ext uri="{BB962C8B-B14F-4D97-AF65-F5344CB8AC3E}">
        <p14:creationId xmlns:p14="http://schemas.microsoft.com/office/powerpoint/2010/main" xmlns="" val="15030322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9" name="8 Alt Başlık"/>
          <p:cNvSpPr>
            <a:spLocks noGrp="1"/>
          </p:cNvSpPr>
          <p:nvPr>
            <p:ph type="subTitle" idx="1"/>
          </p:nvPr>
        </p:nvSpPr>
        <p:spPr>
          <a:xfrm>
            <a:off x="457200" y="3699804"/>
            <a:ext cx="8305800" cy="1143000"/>
          </a:xfrm>
        </p:spPr>
        <p:txBody>
          <a:bodyPr>
            <a:noAutofit/>
          </a:bodyPr>
          <a:lstStyle>
            <a:lvl1pPr marL="0" indent="0" algn="ctr">
              <a:buNone/>
              <a:defRPr sz="2200" spc="10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28" name="27 Başlık"/>
          <p:cNvSpPr>
            <a:spLocks noGrp="1"/>
          </p:cNvSpPr>
          <p:nvPr>
            <p:ph type="ctrTitle"/>
          </p:nvPr>
        </p:nvSpPr>
        <p:spPr>
          <a:xfrm>
            <a:off x="457200" y="1433732"/>
            <a:ext cx="8305800" cy="1981200"/>
          </a:xfrm>
          <a:ln w="6350" cap="rnd">
            <a:noFill/>
          </a:ln>
        </p:spPr>
        <p:txBody>
          <a:bodyPr anchor="b" anchorCtr="0">
            <a:noAutofit/>
          </a:bodyPr>
          <a:lstStyle>
            <a:lvl1pPr algn="ctr">
              <a:defRPr lang="en-US" sz="4800" b="0" dirty="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defRPr>
            </a:lvl1pPr>
          </a:lstStyle>
          <a:p>
            <a:r>
              <a:rPr kumimoji="0" lang="tr-TR" smtClean="0"/>
              <a:t>Asıl başlık stili için tıklatın</a:t>
            </a:r>
            <a:endParaRPr kumimoji="0" lang="en-US"/>
          </a:p>
        </p:txBody>
      </p:sp>
      <p:cxnSp>
        <p:nvCxnSpPr>
          <p:cNvPr id="8" name="7 Düz Bağlayıcı"/>
          <p:cNvCxnSpPr/>
          <p:nvPr/>
        </p:nvCxnSpPr>
        <p:spPr>
          <a:xfrm>
            <a:off x="1463626"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3" name="12 Düz Bağlayıcı"/>
          <p:cNvCxnSpPr/>
          <p:nvPr/>
        </p:nvCxnSpPr>
        <p:spPr>
          <a:xfrm>
            <a:off x="4708574"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14" name="13 Oval"/>
          <p:cNvSpPr/>
          <p:nvPr/>
        </p:nvSpPr>
        <p:spPr>
          <a:xfrm>
            <a:off x="4540348" y="3526302"/>
            <a:ext cx="45720" cy="45720"/>
          </a:xfrm>
          <a:prstGeom prst="ellipse">
            <a:avLst/>
          </a:prstGeom>
          <a:effectLst>
            <a:outerShdw blurRad="31750" dir="2700000" algn="tl" rotWithShape="0">
              <a:srgbClr val="000000">
                <a:alpha val="55000"/>
              </a:srgbClr>
            </a:outerShdw>
          </a:effectLst>
        </p:spPr>
        <p:style>
          <a:lnRef idx="2">
            <a:schemeClr val="accent2"/>
          </a:lnRef>
          <a:fillRef idx="1">
            <a:schemeClr val="accent2"/>
          </a:fillRef>
          <a:effectRef idx="0">
            <a:schemeClr val="accent2"/>
          </a:effectRef>
          <a:fontRef idx="minor">
            <a:schemeClr val="lt1"/>
          </a:fontRef>
        </p:style>
        <p:txBody>
          <a:bodyPr rtlCol="0" anchor="ctr"/>
          <a:lstStyle/>
          <a:p>
            <a:pPr algn="ctr" eaLnBrk="1" latinLnBrk="0" hangingPunct="1"/>
            <a:endParaRPr kumimoji="0" lang="en-US" dirty="0"/>
          </a:p>
        </p:txBody>
      </p:sp>
      <p:sp>
        <p:nvSpPr>
          <p:cNvPr id="15" name="14 Veri Yer Tutucusu"/>
          <p:cNvSpPr>
            <a:spLocks noGrp="1"/>
          </p:cNvSpPr>
          <p:nvPr>
            <p:ph type="dt" sz="half" idx="10"/>
          </p:nvPr>
        </p:nvSpPr>
        <p:spPr/>
        <p:txBody>
          <a:bodyPr/>
          <a:lstStyle/>
          <a:p>
            <a:fld id="{CB2B0A95-78DA-4606-93B4-D803555685B8}" type="datetimeFigureOut">
              <a:rPr lang="tr-TR" smtClean="0"/>
              <a:pPr/>
              <a:t>14.02.2016</a:t>
            </a:fld>
            <a:endParaRPr lang="tr-TR" dirty="0"/>
          </a:p>
        </p:txBody>
      </p:sp>
      <p:sp>
        <p:nvSpPr>
          <p:cNvPr id="16" name="15 Slayt Numarası Yer Tutucusu"/>
          <p:cNvSpPr>
            <a:spLocks noGrp="1"/>
          </p:cNvSpPr>
          <p:nvPr>
            <p:ph type="sldNum" sz="quarter" idx="11"/>
          </p:nvPr>
        </p:nvSpPr>
        <p:spPr/>
        <p:txBody>
          <a:bodyPr/>
          <a:lstStyle/>
          <a:p>
            <a:fld id="{274BEAD5-575C-4C40-82C3-4800EA626870}" type="slidenum">
              <a:rPr lang="tr-TR" smtClean="0"/>
              <a:pPr/>
              <a:t>‹#›</a:t>
            </a:fld>
            <a:endParaRPr lang="tr-TR" dirty="0"/>
          </a:p>
        </p:txBody>
      </p:sp>
      <p:sp>
        <p:nvSpPr>
          <p:cNvPr id="17" name="16 Altbilgi Yer Tutucusu"/>
          <p:cNvSpPr>
            <a:spLocks noGrp="1"/>
          </p:cNvSpPr>
          <p:nvPr>
            <p:ph type="ftr" sz="quarter" idx="12"/>
          </p:nvPr>
        </p:nvSpPr>
        <p:spPr/>
        <p:txBody>
          <a:bodyPr/>
          <a:lstStyle/>
          <a:p>
            <a:endParaRPr lang="tr-TR" dirty="0"/>
          </a:p>
        </p:txBody>
      </p:sp>
    </p:spTree>
  </p:cSld>
  <p:clrMapOvr>
    <a:masterClrMapping/>
  </p:clrMapOvr>
  <p:transition>
    <p:fade thruBlk="1"/>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CB2B0A95-78DA-4606-93B4-D803555685B8}" type="datetimeFigureOut">
              <a:rPr lang="tr-TR" smtClean="0"/>
              <a:pPr/>
              <a:t>14.02.2016</a:t>
            </a:fld>
            <a:endParaRPr lang="tr-TR" dirty="0"/>
          </a:p>
        </p:txBody>
      </p:sp>
      <p:sp>
        <p:nvSpPr>
          <p:cNvPr id="5" name="4 Altbilgi Yer Tutucusu"/>
          <p:cNvSpPr>
            <a:spLocks noGrp="1"/>
          </p:cNvSpPr>
          <p:nvPr>
            <p:ph type="ftr" sz="quarter" idx="11"/>
          </p:nvPr>
        </p:nvSpPr>
        <p:spPr/>
        <p:txBody>
          <a:bodyPr/>
          <a:lstStyle/>
          <a:p>
            <a:endParaRPr lang="tr-TR" dirty="0"/>
          </a:p>
        </p:txBody>
      </p:sp>
      <p:sp>
        <p:nvSpPr>
          <p:cNvPr id="6" name="5 Slayt Numarası Yer Tutucusu"/>
          <p:cNvSpPr>
            <a:spLocks noGrp="1"/>
          </p:cNvSpPr>
          <p:nvPr>
            <p:ph type="sldNum" sz="quarter" idx="12"/>
          </p:nvPr>
        </p:nvSpPr>
        <p:spPr/>
        <p:txBody>
          <a:bodyPr/>
          <a:lstStyle/>
          <a:p>
            <a:fld id="{274BEAD5-575C-4C40-82C3-4800EA626870}" type="slidenum">
              <a:rPr lang="tr-TR" smtClean="0"/>
              <a:pPr/>
              <a:t>‹#›</a:t>
            </a:fld>
            <a:endParaRPr lang="tr-TR" dirty="0"/>
          </a:p>
        </p:txBody>
      </p:sp>
    </p:spTree>
  </p:cSld>
  <p:clrMapOvr>
    <a:masterClrMapping/>
  </p:clrMapOvr>
  <p:transition>
    <p:fade thruBlk="1"/>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274638"/>
            <a:ext cx="6019800" cy="5851525"/>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CB2B0A95-78DA-4606-93B4-D803555685B8}" type="datetimeFigureOut">
              <a:rPr lang="tr-TR" smtClean="0"/>
              <a:pPr/>
              <a:t>14.02.2016</a:t>
            </a:fld>
            <a:endParaRPr lang="tr-TR" dirty="0"/>
          </a:p>
        </p:txBody>
      </p:sp>
      <p:sp>
        <p:nvSpPr>
          <p:cNvPr id="5" name="4 Altbilgi Yer Tutucusu"/>
          <p:cNvSpPr>
            <a:spLocks noGrp="1"/>
          </p:cNvSpPr>
          <p:nvPr>
            <p:ph type="ftr" sz="quarter" idx="11"/>
          </p:nvPr>
        </p:nvSpPr>
        <p:spPr/>
        <p:txBody>
          <a:bodyPr/>
          <a:lstStyle/>
          <a:p>
            <a:endParaRPr lang="tr-TR" dirty="0"/>
          </a:p>
        </p:txBody>
      </p:sp>
      <p:sp>
        <p:nvSpPr>
          <p:cNvPr id="6" name="5 Slayt Numarası Yer Tutucusu"/>
          <p:cNvSpPr>
            <a:spLocks noGrp="1"/>
          </p:cNvSpPr>
          <p:nvPr>
            <p:ph type="sldNum" sz="quarter" idx="12"/>
          </p:nvPr>
        </p:nvSpPr>
        <p:spPr/>
        <p:txBody>
          <a:bodyPr/>
          <a:lstStyle/>
          <a:p>
            <a:fld id="{274BEAD5-575C-4C40-82C3-4800EA626870}" type="slidenum">
              <a:rPr lang="tr-TR" smtClean="0"/>
              <a:pPr/>
              <a:t>‹#›</a:t>
            </a:fld>
            <a:endParaRPr lang="tr-TR" dirty="0"/>
          </a:p>
        </p:txBody>
      </p:sp>
    </p:spTree>
  </p:cSld>
  <p:clrMapOvr>
    <a:masterClrMapping/>
  </p:clrMapOvr>
  <p:transition>
    <p:fade thruBlk="1"/>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9" name="8 İçerik Yer Tutucusu"/>
          <p:cNvSpPr>
            <a:spLocks noGrp="1"/>
          </p:cNvSpPr>
          <p:nvPr>
            <p:ph idx="1"/>
          </p:nvPr>
        </p:nvSpPr>
        <p:spPr>
          <a:xfrm>
            <a:off x="457200" y="1524000"/>
            <a:ext cx="8229600"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4" name="13 Veri Yer Tutucusu"/>
          <p:cNvSpPr>
            <a:spLocks noGrp="1"/>
          </p:cNvSpPr>
          <p:nvPr>
            <p:ph type="dt" sz="half" idx="14"/>
          </p:nvPr>
        </p:nvSpPr>
        <p:spPr/>
        <p:txBody>
          <a:bodyPr/>
          <a:lstStyle/>
          <a:p>
            <a:fld id="{CB2B0A95-78DA-4606-93B4-D803555685B8}" type="datetimeFigureOut">
              <a:rPr lang="tr-TR" smtClean="0"/>
              <a:pPr/>
              <a:t>14.02.2016</a:t>
            </a:fld>
            <a:endParaRPr lang="tr-TR" dirty="0"/>
          </a:p>
        </p:txBody>
      </p:sp>
      <p:sp>
        <p:nvSpPr>
          <p:cNvPr id="15" name="14 Slayt Numarası Yer Tutucusu"/>
          <p:cNvSpPr>
            <a:spLocks noGrp="1"/>
          </p:cNvSpPr>
          <p:nvPr>
            <p:ph type="sldNum" sz="quarter" idx="15"/>
          </p:nvPr>
        </p:nvSpPr>
        <p:spPr/>
        <p:txBody>
          <a:bodyPr/>
          <a:lstStyle>
            <a:lvl1pPr algn="ctr">
              <a:defRPr/>
            </a:lvl1pPr>
          </a:lstStyle>
          <a:p>
            <a:fld id="{274BEAD5-575C-4C40-82C3-4800EA626870}" type="slidenum">
              <a:rPr lang="tr-TR" smtClean="0"/>
              <a:pPr/>
              <a:t>‹#›</a:t>
            </a:fld>
            <a:endParaRPr lang="tr-TR" dirty="0"/>
          </a:p>
        </p:txBody>
      </p:sp>
      <p:sp>
        <p:nvSpPr>
          <p:cNvPr id="16" name="15 Altbilgi Yer Tutucusu"/>
          <p:cNvSpPr>
            <a:spLocks noGrp="1"/>
          </p:cNvSpPr>
          <p:nvPr>
            <p:ph type="ftr" sz="quarter" idx="16"/>
          </p:nvPr>
        </p:nvSpPr>
        <p:spPr/>
        <p:txBody>
          <a:bodyPr/>
          <a:lstStyle/>
          <a:p>
            <a:endParaRPr lang="tr-TR" dirty="0"/>
          </a:p>
        </p:txBody>
      </p:sp>
      <p:sp>
        <p:nvSpPr>
          <p:cNvPr id="17" name="16 Başlık"/>
          <p:cNvSpPr>
            <a:spLocks noGrp="1"/>
          </p:cNvSpPr>
          <p:nvPr>
            <p:ph type="title"/>
          </p:nvPr>
        </p:nvSpPr>
        <p:spPr/>
        <p:txBody>
          <a:bodyPr rtlCol="0" anchor="b" anchorCtr="0"/>
          <a:lstStyle/>
          <a:p>
            <a:r>
              <a:rPr kumimoji="0" lang="tr-TR" smtClean="0"/>
              <a:t>Asıl başlık stili için tıklatın</a:t>
            </a:r>
            <a:endParaRPr kumimoji="0" lang="en-US"/>
          </a:p>
        </p:txBody>
      </p:sp>
    </p:spTree>
  </p:cSld>
  <p:clrMapOvr>
    <a:masterClrMapping/>
  </p:clrMapOvr>
  <p:transition>
    <p:fade thruBlk="1"/>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4" name="3 Veri Yer Tutucusu"/>
          <p:cNvSpPr>
            <a:spLocks noGrp="1"/>
          </p:cNvSpPr>
          <p:nvPr>
            <p:ph type="dt" sz="half" idx="10"/>
          </p:nvPr>
        </p:nvSpPr>
        <p:spPr/>
        <p:txBody>
          <a:bodyPr/>
          <a:lstStyle/>
          <a:p>
            <a:fld id="{CB2B0A95-78DA-4606-93B4-D803555685B8}" type="datetimeFigureOut">
              <a:rPr lang="tr-TR" smtClean="0"/>
              <a:pPr/>
              <a:t>14.02.2016</a:t>
            </a:fld>
            <a:endParaRPr lang="tr-TR" dirty="0"/>
          </a:p>
        </p:txBody>
      </p:sp>
      <p:sp>
        <p:nvSpPr>
          <p:cNvPr id="5" name="4 Altbilgi Yer Tutucusu"/>
          <p:cNvSpPr>
            <a:spLocks noGrp="1"/>
          </p:cNvSpPr>
          <p:nvPr>
            <p:ph type="ftr" sz="quarter" idx="11"/>
          </p:nvPr>
        </p:nvSpPr>
        <p:spPr/>
        <p:txBody>
          <a:bodyPr/>
          <a:lstStyle/>
          <a:p>
            <a:endParaRPr lang="tr-TR" dirty="0"/>
          </a:p>
        </p:txBody>
      </p:sp>
      <p:sp>
        <p:nvSpPr>
          <p:cNvPr id="6" name="5 Slayt Numarası Yer Tutucusu"/>
          <p:cNvSpPr>
            <a:spLocks noGrp="1"/>
          </p:cNvSpPr>
          <p:nvPr>
            <p:ph type="sldNum" sz="quarter" idx="12"/>
          </p:nvPr>
        </p:nvSpPr>
        <p:spPr/>
        <p:txBody>
          <a:bodyPr/>
          <a:lstStyle/>
          <a:p>
            <a:fld id="{274BEAD5-575C-4C40-82C3-4800EA626870}" type="slidenum">
              <a:rPr lang="tr-TR" smtClean="0"/>
              <a:pPr/>
              <a:t>‹#›</a:t>
            </a:fld>
            <a:endParaRPr lang="tr-TR" dirty="0"/>
          </a:p>
        </p:txBody>
      </p:sp>
      <p:sp>
        <p:nvSpPr>
          <p:cNvPr id="2" name="1 Başlık"/>
          <p:cNvSpPr>
            <a:spLocks noGrp="1"/>
          </p:cNvSpPr>
          <p:nvPr>
            <p:ph type="title"/>
          </p:nvPr>
        </p:nvSpPr>
        <p:spPr>
          <a:xfrm>
            <a:off x="685800" y="3505200"/>
            <a:ext cx="7924800" cy="1371600"/>
          </a:xfrm>
        </p:spPr>
        <p:txBody>
          <a:bodyPr>
            <a:noAutofit/>
          </a:bodyPr>
          <a:lstStyle>
            <a:lvl1pPr algn="l" rtl="0">
              <a:spcBef>
                <a:spcPct val="0"/>
              </a:spcBef>
              <a:buNone/>
              <a:defRPr lang="en-US" sz="4800" b="0" dirty="0">
                <a:ln w="3200">
                  <a:solidFill>
                    <a:schemeClr val="bg2">
                      <a:shade val="25000"/>
                      <a:alpha val="25000"/>
                    </a:schemeClr>
                  </a:solidFill>
                  <a:prstDash val="solid"/>
                  <a:round/>
                </a:ln>
                <a:solidFill>
                  <a:srgbClr val="F9F9F9"/>
                </a:solidFill>
                <a:effectLst>
                  <a:innerShdw blurRad="38100" dist="25400" dir="13500000">
                    <a:prstClr val="black">
                      <a:alpha val="70000"/>
                    </a:prstClr>
                  </a:innerShdw>
                </a:effectLst>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685800" y="4958864"/>
            <a:ext cx="7924800" cy="984736"/>
          </a:xfrm>
        </p:spPr>
        <p:txBody>
          <a:bodyPr anchor="t"/>
          <a:lstStyle>
            <a:lvl1pPr marL="0" indent="0">
              <a:buNone/>
              <a:defRPr sz="2000" spc="10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cxnSp>
        <p:nvCxnSpPr>
          <p:cNvPr id="7" name="6 Düz Bağlayıcı"/>
          <p:cNvCxnSpPr/>
          <p:nvPr/>
        </p:nvCxnSpPr>
        <p:spPr>
          <a:xfrm>
            <a:off x="685800" y="4916992"/>
            <a:ext cx="7924800" cy="4301"/>
          </a:xfrm>
          <a:prstGeom prst="line">
            <a:avLst/>
          </a:prstGeom>
          <a:noFill/>
          <a:ln w="9525" cap="flat" cmpd="sng" algn="ctr">
            <a:solidFill>
              <a:srgbClr val="E9E9E8"/>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transition>
    <p:fade thruBlk="1"/>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5" name="4 Veri Yer Tutucusu"/>
          <p:cNvSpPr>
            <a:spLocks noGrp="1"/>
          </p:cNvSpPr>
          <p:nvPr>
            <p:ph type="dt" sz="half" idx="10"/>
          </p:nvPr>
        </p:nvSpPr>
        <p:spPr/>
        <p:txBody>
          <a:bodyPr/>
          <a:lstStyle/>
          <a:p>
            <a:fld id="{CB2B0A95-78DA-4606-93B4-D803555685B8}" type="datetimeFigureOut">
              <a:rPr lang="tr-TR" smtClean="0"/>
              <a:pPr/>
              <a:t>14.02.2016</a:t>
            </a:fld>
            <a:endParaRPr lang="tr-TR" dirty="0"/>
          </a:p>
        </p:txBody>
      </p:sp>
      <p:sp>
        <p:nvSpPr>
          <p:cNvPr id="6" name="5 Altbilgi Yer Tutucusu"/>
          <p:cNvSpPr>
            <a:spLocks noGrp="1"/>
          </p:cNvSpPr>
          <p:nvPr>
            <p:ph type="ftr" sz="quarter" idx="11"/>
          </p:nvPr>
        </p:nvSpPr>
        <p:spPr/>
        <p:txBody>
          <a:bodyPr/>
          <a:lstStyle/>
          <a:p>
            <a:endParaRPr lang="tr-TR" dirty="0"/>
          </a:p>
        </p:txBody>
      </p:sp>
      <p:sp>
        <p:nvSpPr>
          <p:cNvPr id="7" name="6 Slayt Numarası Yer Tutucusu"/>
          <p:cNvSpPr>
            <a:spLocks noGrp="1"/>
          </p:cNvSpPr>
          <p:nvPr>
            <p:ph type="sldNum" sz="quarter" idx="12"/>
          </p:nvPr>
        </p:nvSpPr>
        <p:spPr/>
        <p:txBody>
          <a:bodyPr/>
          <a:lstStyle/>
          <a:p>
            <a:fld id="{274BEAD5-575C-4C40-82C3-4800EA626870}" type="slidenum">
              <a:rPr lang="tr-TR" smtClean="0"/>
              <a:pPr/>
              <a:t>‹#›</a:t>
            </a:fld>
            <a:endParaRPr lang="tr-TR" dirty="0"/>
          </a:p>
        </p:txBody>
      </p:sp>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11" name="10 İçerik Yer Tutucusu"/>
          <p:cNvSpPr>
            <a:spLocks noGrp="1"/>
          </p:cNvSpPr>
          <p:nvPr>
            <p:ph sz="half" idx="1"/>
          </p:nvPr>
        </p:nvSpPr>
        <p:spPr>
          <a:xfrm>
            <a:off x="457200" y="1524000"/>
            <a:ext cx="4059936"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3" name="12 İçerik Yer Tutucusu"/>
          <p:cNvSpPr>
            <a:spLocks noGrp="1"/>
          </p:cNvSpPr>
          <p:nvPr>
            <p:ph sz="half" idx="2"/>
          </p:nvPr>
        </p:nvSpPr>
        <p:spPr>
          <a:xfrm>
            <a:off x="4648200" y="1524000"/>
            <a:ext cx="4059936"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Tree>
  </p:cSld>
  <p:clrMapOvr>
    <a:masterClrMapping/>
  </p:clrMapOvr>
  <p:transition>
    <p:fade thruBlk="1"/>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9" name="8 Slayt Numarası Yer Tutucusu"/>
          <p:cNvSpPr>
            <a:spLocks noGrp="1"/>
          </p:cNvSpPr>
          <p:nvPr>
            <p:ph type="sldNum" sz="quarter" idx="12"/>
          </p:nvPr>
        </p:nvSpPr>
        <p:spPr/>
        <p:txBody>
          <a:bodyPr/>
          <a:lstStyle/>
          <a:p>
            <a:fld id="{274BEAD5-575C-4C40-82C3-4800EA626870}" type="slidenum">
              <a:rPr lang="tr-TR" smtClean="0"/>
              <a:pPr/>
              <a:t>‹#›</a:t>
            </a:fld>
            <a:endParaRPr lang="tr-TR" dirty="0"/>
          </a:p>
        </p:txBody>
      </p:sp>
      <p:sp>
        <p:nvSpPr>
          <p:cNvPr id="8" name="7 Altbilgi Yer Tutucusu"/>
          <p:cNvSpPr>
            <a:spLocks noGrp="1"/>
          </p:cNvSpPr>
          <p:nvPr>
            <p:ph type="ftr" sz="quarter" idx="11"/>
          </p:nvPr>
        </p:nvSpPr>
        <p:spPr/>
        <p:txBody>
          <a:bodyPr/>
          <a:lstStyle/>
          <a:p>
            <a:endParaRPr lang="tr-TR" dirty="0"/>
          </a:p>
        </p:txBody>
      </p:sp>
      <p:sp>
        <p:nvSpPr>
          <p:cNvPr id="7" name="6 Veri Yer Tutucusu"/>
          <p:cNvSpPr>
            <a:spLocks noGrp="1"/>
          </p:cNvSpPr>
          <p:nvPr>
            <p:ph type="dt" sz="half" idx="10"/>
          </p:nvPr>
        </p:nvSpPr>
        <p:spPr/>
        <p:txBody>
          <a:bodyPr/>
          <a:lstStyle/>
          <a:p>
            <a:fld id="{CB2B0A95-78DA-4606-93B4-D803555685B8}" type="datetimeFigureOut">
              <a:rPr lang="tr-TR" smtClean="0"/>
              <a:pPr/>
              <a:t>14.02.2016</a:t>
            </a:fld>
            <a:endParaRPr lang="tr-TR" dirty="0"/>
          </a:p>
        </p:txBody>
      </p:sp>
      <p:sp>
        <p:nvSpPr>
          <p:cNvPr id="3" name="2 Metin Yer Tutucusu"/>
          <p:cNvSpPr>
            <a:spLocks noGrp="1"/>
          </p:cNvSpPr>
          <p:nvPr>
            <p:ph type="body" idx="1"/>
          </p:nvPr>
        </p:nvSpPr>
        <p:spPr>
          <a:xfrm>
            <a:off x="457200" y="1399593"/>
            <a:ext cx="4040188" cy="762000"/>
          </a:xfrm>
          <a:noFill/>
          <a:ln w="25400" cap="rnd" cmpd="sng" algn="ctr">
            <a:noFill/>
            <a:prstDash val="solid"/>
          </a:ln>
          <a:effectLst>
            <a:softEdge rad="63500"/>
          </a:effectLst>
          <a:sp3d prstMaterial="fla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32" name="31 İçerik Yer Tutucusu"/>
          <p:cNvSpPr>
            <a:spLocks noGrp="1"/>
          </p:cNvSpPr>
          <p:nvPr>
            <p:ph sz="half" idx="2"/>
          </p:nvPr>
        </p:nvSpPr>
        <p:spPr>
          <a:xfrm>
            <a:off x="457200" y="2201896"/>
            <a:ext cx="4038600" cy="3913632"/>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34" name="33 İçerik Yer Tutucusu"/>
          <p:cNvSpPr>
            <a:spLocks noGrp="1"/>
          </p:cNvSpPr>
          <p:nvPr>
            <p:ph sz="quarter" idx="4"/>
          </p:nvPr>
        </p:nvSpPr>
        <p:spPr>
          <a:xfrm>
            <a:off x="4649788" y="2201896"/>
            <a:ext cx="4038600" cy="3913632"/>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 name="1 Başlık"/>
          <p:cNvSpPr>
            <a:spLocks noGrp="1"/>
          </p:cNvSpPr>
          <p:nvPr>
            <p:ph type="title"/>
          </p:nvPr>
        </p:nvSpPr>
        <p:spPr>
          <a:xfrm>
            <a:off x="457200" y="155448"/>
            <a:ext cx="8229600" cy="1143000"/>
          </a:xfrm>
        </p:spPr>
        <p:txBody>
          <a:bodyPr anchor="b" anchorCtr="0"/>
          <a:lstStyle>
            <a:lvl1pPr>
              <a:defRPr/>
            </a:lvl1pPr>
          </a:lstStyle>
          <a:p>
            <a:r>
              <a:rPr kumimoji="0" lang="tr-TR" smtClean="0"/>
              <a:t>Asıl başlık stili için tıklatın</a:t>
            </a:r>
            <a:endParaRPr kumimoji="0" lang="en-US"/>
          </a:p>
        </p:txBody>
      </p:sp>
      <p:sp>
        <p:nvSpPr>
          <p:cNvPr id="12" name="11 Metin Yer Tutucusu"/>
          <p:cNvSpPr>
            <a:spLocks noGrp="1"/>
          </p:cNvSpPr>
          <p:nvPr>
            <p:ph type="body" idx="3"/>
          </p:nvPr>
        </p:nvSpPr>
        <p:spPr>
          <a:xfrm>
            <a:off x="4648200" y="1399593"/>
            <a:ext cx="4040188" cy="762000"/>
          </a:xfrm>
          <a:noFill/>
          <a:ln w="25400" cap="rnd" cmpd="sng" algn="ctr">
            <a:noFill/>
            <a:prstDash val="solid"/>
          </a:ln>
          <a:effectLst>
            <a:softEdge rad="63500"/>
          </a:effectLs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baseline="0">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cxnSp>
        <p:nvCxnSpPr>
          <p:cNvPr id="10" name="9 Düz Bağlayıcı"/>
          <p:cNvCxnSpPr/>
          <p:nvPr/>
        </p:nvCxnSpPr>
        <p:spPr>
          <a:xfrm>
            <a:off x="562945"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7" name="16 Düz Bağlayıcı"/>
          <p:cNvCxnSpPr/>
          <p:nvPr/>
        </p:nvCxnSpPr>
        <p:spPr>
          <a:xfrm>
            <a:off x="4754880"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transition>
    <p:fade thruBlk="1"/>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3" name="2 Veri Yer Tutucusu"/>
          <p:cNvSpPr>
            <a:spLocks noGrp="1"/>
          </p:cNvSpPr>
          <p:nvPr>
            <p:ph type="dt" sz="half" idx="10"/>
          </p:nvPr>
        </p:nvSpPr>
        <p:spPr/>
        <p:txBody>
          <a:bodyPr/>
          <a:lstStyle/>
          <a:p>
            <a:fld id="{CB2B0A95-78DA-4606-93B4-D803555685B8}" type="datetimeFigureOut">
              <a:rPr lang="tr-TR" smtClean="0"/>
              <a:pPr/>
              <a:t>14.02.2016</a:t>
            </a:fld>
            <a:endParaRPr lang="tr-TR" dirty="0"/>
          </a:p>
        </p:txBody>
      </p:sp>
      <p:sp>
        <p:nvSpPr>
          <p:cNvPr id="4" name="3 Altbilgi Yer Tutucusu"/>
          <p:cNvSpPr>
            <a:spLocks noGrp="1"/>
          </p:cNvSpPr>
          <p:nvPr>
            <p:ph type="ftr" sz="quarter" idx="11"/>
          </p:nvPr>
        </p:nvSpPr>
        <p:spPr/>
        <p:txBody>
          <a:bodyPr/>
          <a:lstStyle/>
          <a:p>
            <a:endParaRPr lang="tr-TR" dirty="0"/>
          </a:p>
        </p:txBody>
      </p:sp>
      <p:sp>
        <p:nvSpPr>
          <p:cNvPr id="5" name="4 Slayt Numarası Yer Tutucusu"/>
          <p:cNvSpPr>
            <a:spLocks noGrp="1"/>
          </p:cNvSpPr>
          <p:nvPr>
            <p:ph type="sldNum" sz="quarter" idx="12"/>
          </p:nvPr>
        </p:nvSpPr>
        <p:spPr/>
        <p:txBody>
          <a:bodyPr/>
          <a:lstStyle/>
          <a:p>
            <a:fld id="{274BEAD5-575C-4C40-82C3-4800EA626870}" type="slidenum">
              <a:rPr lang="tr-TR" smtClean="0"/>
              <a:pPr/>
              <a:t>‹#›</a:t>
            </a:fld>
            <a:endParaRPr lang="tr-TR" dirty="0"/>
          </a:p>
        </p:txBody>
      </p:sp>
      <p:sp>
        <p:nvSpPr>
          <p:cNvPr id="2" name="1 Başlık"/>
          <p:cNvSpPr>
            <a:spLocks noGrp="1"/>
          </p:cNvSpPr>
          <p:nvPr>
            <p:ph type="title"/>
          </p:nvPr>
        </p:nvSpPr>
        <p:spPr/>
        <p:txBody>
          <a:bodyPr/>
          <a:lstStyle/>
          <a:p>
            <a:r>
              <a:rPr kumimoji="0" lang="tr-TR" smtClean="0"/>
              <a:t>Asıl başlık stili için tıklatın</a:t>
            </a:r>
            <a:endParaRPr kumimoji="0" lang="en-US"/>
          </a:p>
        </p:txBody>
      </p:sp>
    </p:spTree>
  </p:cSld>
  <p:clrMapOvr>
    <a:masterClrMapping/>
  </p:clrMapOvr>
  <p:transition>
    <p:fade thruBlk="1"/>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CB2B0A95-78DA-4606-93B4-D803555685B8}" type="datetimeFigureOut">
              <a:rPr lang="tr-TR" smtClean="0"/>
              <a:pPr/>
              <a:t>14.02.2016</a:t>
            </a:fld>
            <a:endParaRPr lang="tr-TR" dirty="0"/>
          </a:p>
        </p:txBody>
      </p:sp>
      <p:sp>
        <p:nvSpPr>
          <p:cNvPr id="3" name="2 Altbilgi Yer Tutucusu"/>
          <p:cNvSpPr>
            <a:spLocks noGrp="1"/>
          </p:cNvSpPr>
          <p:nvPr>
            <p:ph type="ftr" sz="quarter" idx="11"/>
          </p:nvPr>
        </p:nvSpPr>
        <p:spPr/>
        <p:txBody>
          <a:bodyPr/>
          <a:lstStyle/>
          <a:p>
            <a:endParaRPr lang="tr-TR" dirty="0"/>
          </a:p>
        </p:txBody>
      </p:sp>
      <p:sp>
        <p:nvSpPr>
          <p:cNvPr id="4" name="3 Slayt Numarası Yer Tutucusu"/>
          <p:cNvSpPr>
            <a:spLocks noGrp="1"/>
          </p:cNvSpPr>
          <p:nvPr>
            <p:ph type="sldNum" sz="quarter" idx="12"/>
          </p:nvPr>
        </p:nvSpPr>
        <p:spPr/>
        <p:txBody>
          <a:bodyPr/>
          <a:lstStyle/>
          <a:p>
            <a:fld id="{274BEAD5-575C-4C40-82C3-4800EA626870}" type="slidenum">
              <a:rPr lang="tr-TR" smtClean="0"/>
              <a:pPr/>
              <a:t>‹#›</a:t>
            </a:fld>
            <a:endParaRPr lang="tr-TR" dirty="0"/>
          </a:p>
        </p:txBody>
      </p:sp>
    </p:spTree>
  </p:cSld>
  <p:clrMapOvr>
    <a:masterClrMapping/>
  </p:clrMapOvr>
  <p:transition>
    <p:fade thruBlk="1"/>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sp>
        <p:nvSpPr>
          <p:cNvPr id="29" name="28 İçerik Yer Tutucusu"/>
          <p:cNvSpPr>
            <a:spLocks noGrp="1"/>
          </p:cNvSpPr>
          <p:nvPr>
            <p:ph sz="quarter" idx="1"/>
          </p:nvPr>
        </p:nvSpPr>
        <p:spPr>
          <a:xfrm>
            <a:off x="457200" y="457200"/>
            <a:ext cx="6248400" cy="5715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3" name="2 Metin Yer Tutucusu"/>
          <p:cNvSpPr>
            <a:spLocks noGrp="1"/>
          </p:cNvSpPr>
          <p:nvPr>
            <p:ph type="body" idx="2"/>
          </p:nvPr>
        </p:nvSpPr>
        <p:spPr>
          <a:xfrm>
            <a:off x="6781800" y="1600200"/>
            <a:ext cx="1984248" cy="3733800"/>
          </a:xfrm>
        </p:spPr>
        <p:txBody>
          <a:bodyPr tIns="45720" bIns="45720" anchor="t" anchorCtr="0"/>
          <a:lstStyle>
            <a:lvl1pPr marL="0" indent="0">
              <a:lnSpc>
                <a:spcPct val="1250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tr-TR" smtClean="0"/>
              <a:t>Asıl metin stillerini düzenlemek için tıklatın</a:t>
            </a:r>
          </a:p>
        </p:txBody>
      </p:sp>
      <p:sp>
        <p:nvSpPr>
          <p:cNvPr id="31" name="30 Başlık"/>
          <p:cNvSpPr>
            <a:spLocks noGrp="1"/>
          </p:cNvSpPr>
          <p:nvPr>
            <p:ph type="title"/>
          </p:nvPr>
        </p:nvSpPr>
        <p:spPr>
          <a:xfrm>
            <a:off x="6781800" y="457200"/>
            <a:ext cx="19812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tr-TR" smtClean="0"/>
              <a:t>Asıl başlık stili için tıklatın</a:t>
            </a:r>
            <a:endParaRPr kumimoji="0" lang="en-US"/>
          </a:p>
        </p:txBody>
      </p:sp>
      <p:sp>
        <p:nvSpPr>
          <p:cNvPr id="8" name="7 Veri Yer Tutucusu"/>
          <p:cNvSpPr>
            <a:spLocks noGrp="1"/>
          </p:cNvSpPr>
          <p:nvPr>
            <p:ph type="dt" sz="half" idx="14"/>
          </p:nvPr>
        </p:nvSpPr>
        <p:spPr/>
        <p:txBody>
          <a:bodyPr/>
          <a:lstStyle/>
          <a:p>
            <a:fld id="{CB2B0A95-78DA-4606-93B4-D803555685B8}" type="datetimeFigureOut">
              <a:rPr lang="tr-TR" smtClean="0"/>
              <a:pPr/>
              <a:t>14.02.2016</a:t>
            </a:fld>
            <a:endParaRPr lang="tr-TR" dirty="0"/>
          </a:p>
        </p:txBody>
      </p:sp>
      <p:sp>
        <p:nvSpPr>
          <p:cNvPr id="9" name="8 Slayt Numarası Yer Tutucusu"/>
          <p:cNvSpPr>
            <a:spLocks noGrp="1"/>
          </p:cNvSpPr>
          <p:nvPr>
            <p:ph type="sldNum" sz="quarter" idx="15"/>
          </p:nvPr>
        </p:nvSpPr>
        <p:spPr/>
        <p:txBody>
          <a:bodyPr/>
          <a:lstStyle/>
          <a:p>
            <a:fld id="{274BEAD5-575C-4C40-82C3-4800EA626870}" type="slidenum">
              <a:rPr lang="tr-TR" smtClean="0"/>
              <a:pPr/>
              <a:t>‹#›</a:t>
            </a:fld>
            <a:endParaRPr lang="tr-TR" dirty="0"/>
          </a:p>
        </p:txBody>
      </p:sp>
      <p:sp>
        <p:nvSpPr>
          <p:cNvPr id="10" name="9 Altbilgi Yer Tutucusu"/>
          <p:cNvSpPr>
            <a:spLocks noGrp="1"/>
          </p:cNvSpPr>
          <p:nvPr>
            <p:ph type="ftr" sz="quarter" idx="16"/>
          </p:nvPr>
        </p:nvSpPr>
        <p:spPr/>
        <p:txBody>
          <a:bodyPr/>
          <a:lstStyle/>
          <a:p>
            <a:endParaRPr lang="tr-TR" dirty="0"/>
          </a:p>
        </p:txBody>
      </p:sp>
    </p:spTree>
  </p:cSld>
  <p:clrMapOvr>
    <a:masterClrMapping/>
  </p:clrMapOvr>
  <p:transition>
    <p:fade thruBlk="1"/>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6629400" y="457200"/>
            <a:ext cx="20574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tr-TR" smtClean="0"/>
              <a:t>Asıl başlık stili için tıklatın</a:t>
            </a:r>
            <a:endParaRPr kumimoji="0" lang="en-US"/>
          </a:p>
        </p:txBody>
      </p:sp>
      <p:sp>
        <p:nvSpPr>
          <p:cNvPr id="3" name="2 Resim Yer Tutucusu"/>
          <p:cNvSpPr>
            <a:spLocks noGrp="1"/>
          </p:cNvSpPr>
          <p:nvPr>
            <p:ph type="pic" idx="1"/>
          </p:nvPr>
        </p:nvSpPr>
        <p:spPr>
          <a:xfrm>
            <a:off x="457200" y="457200"/>
            <a:ext cx="6019800" cy="5562600"/>
          </a:xfrm>
          <a:solidFill>
            <a:schemeClr val="tx2">
              <a:tint val="40000"/>
            </a:schemeClr>
          </a:solidFill>
          <a:effectLst>
            <a:outerShdw blurRad="88900" sx="103000" sy="103000" algn="ctr" rotWithShape="0">
              <a:prstClr val="black">
                <a:alpha val="32000"/>
              </a:prstClr>
            </a:outerShdw>
            <a:softEdge rad="127000"/>
          </a:effectLst>
        </p:spPr>
        <p:txBody>
          <a:bodyPr/>
          <a:lstStyle>
            <a:lvl1pPr marL="0" indent="0">
              <a:buNone/>
              <a:defRPr sz="3200">
                <a:solidFill>
                  <a:schemeClr val="bg1"/>
                </a:solidFill>
              </a:defRPr>
            </a:lvl1pPr>
          </a:lstStyle>
          <a:p>
            <a:r>
              <a:rPr kumimoji="0" lang="tr-TR" dirty="0" smtClean="0"/>
              <a:t>Resim eklemek için simgeyi tıklatın</a:t>
            </a:r>
            <a:endParaRPr kumimoji="0" lang="en-US" dirty="0"/>
          </a:p>
        </p:txBody>
      </p:sp>
      <p:sp>
        <p:nvSpPr>
          <p:cNvPr id="4" name="3 Metin Yer Tutucusu"/>
          <p:cNvSpPr>
            <a:spLocks noGrp="1"/>
          </p:cNvSpPr>
          <p:nvPr>
            <p:ph type="body" sz="half" idx="2"/>
          </p:nvPr>
        </p:nvSpPr>
        <p:spPr>
          <a:xfrm>
            <a:off x="6629400" y="1600200"/>
            <a:ext cx="2057400" cy="4419600"/>
          </a:xfrm>
        </p:spPr>
        <p:txBody>
          <a:bodyPr anchor="t" anchorCtr="0"/>
          <a:lstStyle>
            <a:lvl1pPr marL="0" indent="0">
              <a:lnSpc>
                <a:spcPct val="125000"/>
              </a:lnSpc>
              <a:spcAft>
                <a:spcPts val="1000"/>
              </a:spcAft>
              <a:buFontTx/>
              <a:buNone/>
              <a:defRPr sz="1600" b="0">
                <a:solidFill>
                  <a:schemeClr val="tx2"/>
                </a:solidFill>
              </a:defRPr>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8" name="7 Veri Yer Tutucusu"/>
          <p:cNvSpPr>
            <a:spLocks noGrp="1"/>
          </p:cNvSpPr>
          <p:nvPr>
            <p:ph type="dt" sz="half" idx="10"/>
          </p:nvPr>
        </p:nvSpPr>
        <p:spPr/>
        <p:txBody>
          <a:bodyPr/>
          <a:lstStyle/>
          <a:p>
            <a:fld id="{CB2B0A95-78DA-4606-93B4-D803555685B8}" type="datetimeFigureOut">
              <a:rPr lang="tr-TR" smtClean="0"/>
              <a:pPr/>
              <a:t>14.02.2016</a:t>
            </a:fld>
            <a:endParaRPr lang="tr-TR" dirty="0"/>
          </a:p>
        </p:txBody>
      </p:sp>
      <p:sp>
        <p:nvSpPr>
          <p:cNvPr id="9" name="8 Slayt Numarası Yer Tutucusu"/>
          <p:cNvSpPr>
            <a:spLocks noGrp="1"/>
          </p:cNvSpPr>
          <p:nvPr>
            <p:ph type="sldNum" sz="quarter" idx="11"/>
          </p:nvPr>
        </p:nvSpPr>
        <p:spPr/>
        <p:txBody>
          <a:bodyPr/>
          <a:lstStyle/>
          <a:p>
            <a:fld id="{274BEAD5-575C-4C40-82C3-4800EA626870}" type="slidenum">
              <a:rPr lang="tr-TR" smtClean="0"/>
              <a:pPr/>
              <a:t>‹#›</a:t>
            </a:fld>
            <a:endParaRPr lang="tr-TR" dirty="0"/>
          </a:p>
        </p:txBody>
      </p:sp>
      <p:sp>
        <p:nvSpPr>
          <p:cNvPr id="10" name="9 Altbilgi Yer Tutucusu"/>
          <p:cNvSpPr>
            <a:spLocks noGrp="1"/>
          </p:cNvSpPr>
          <p:nvPr>
            <p:ph type="ftr" sz="quarter" idx="12"/>
          </p:nvPr>
        </p:nvSpPr>
        <p:spPr/>
        <p:txBody>
          <a:bodyPr/>
          <a:lstStyle/>
          <a:p>
            <a:endParaRPr lang="tr-TR" dirty="0"/>
          </a:p>
        </p:txBody>
      </p:sp>
    </p:spTree>
  </p:cSld>
  <p:clrMapOvr>
    <a:masterClrMapping/>
  </p:clrMapOvr>
  <p:transition>
    <p:fade thruBlk="1"/>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9" name="8 Metin Yer Tutucusu"/>
          <p:cNvSpPr>
            <a:spLocks noGrp="1"/>
          </p:cNvSpPr>
          <p:nvPr>
            <p:ph type="body" idx="1"/>
          </p:nvPr>
        </p:nvSpPr>
        <p:spPr>
          <a:xfrm>
            <a:off x="457200" y="1447800"/>
            <a:ext cx="8229600" cy="4678363"/>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24" name="23 Veri Yer Tutucusu"/>
          <p:cNvSpPr>
            <a:spLocks noGrp="1"/>
          </p:cNvSpPr>
          <p:nvPr>
            <p:ph type="dt" sz="half" idx="2"/>
          </p:nvPr>
        </p:nvSpPr>
        <p:spPr>
          <a:xfrm>
            <a:off x="5791200" y="6203667"/>
            <a:ext cx="2590800" cy="384048"/>
          </a:xfrm>
          <a:prstGeom prst="rect">
            <a:avLst/>
          </a:prstGeom>
        </p:spPr>
        <p:txBody>
          <a:bodyPr vert="horz" anchor="ctr" anchorCtr="0"/>
          <a:lstStyle>
            <a:lvl1pPr algn="l" eaLnBrk="1" latinLnBrk="0" hangingPunct="1">
              <a:defRPr kumimoji="0" sz="1200">
                <a:solidFill>
                  <a:schemeClr val="tx2"/>
                </a:solidFill>
              </a:defRPr>
            </a:lvl1pPr>
          </a:lstStyle>
          <a:p>
            <a:fld id="{CB2B0A95-78DA-4606-93B4-D803555685B8}" type="datetimeFigureOut">
              <a:rPr lang="tr-TR" smtClean="0"/>
              <a:pPr/>
              <a:t>14.02.2016</a:t>
            </a:fld>
            <a:endParaRPr lang="tr-TR" dirty="0"/>
          </a:p>
        </p:txBody>
      </p:sp>
      <p:sp>
        <p:nvSpPr>
          <p:cNvPr id="10" name="9 Altbilgi Yer Tutucusu"/>
          <p:cNvSpPr>
            <a:spLocks noGrp="1"/>
          </p:cNvSpPr>
          <p:nvPr>
            <p:ph type="ftr" sz="quarter" idx="3"/>
          </p:nvPr>
        </p:nvSpPr>
        <p:spPr>
          <a:xfrm>
            <a:off x="2133600" y="6203667"/>
            <a:ext cx="3581400" cy="384048"/>
          </a:xfrm>
          <a:prstGeom prst="rect">
            <a:avLst/>
          </a:prstGeom>
        </p:spPr>
        <p:txBody>
          <a:bodyPr vert="horz" anchor="ctr" anchorCtr="0"/>
          <a:lstStyle>
            <a:lvl1pPr algn="r" eaLnBrk="1" latinLnBrk="0" hangingPunct="1">
              <a:defRPr kumimoji="0" sz="1200">
                <a:solidFill>
                  <a:schemeClr val="tx2"/>
                </a:solidFill>
              </a:defRPr>
            </a:lvl1pPr>
          </a:lstStyle>
          <a:p>
            <a:endParaRPr lang="tr-TR" dirty="0"/>
          </a:p>
        </p:txBody>
      </p:sp>
      <p:sp>
        <p:nvSpPr>
          <p:cNvPr id="22" name="21 Slayt Numarası Yer Tutucusu"/>
          <p:cNvSpPr>
            <a:spLocks noGrp="1"/>
          </p:cNvSpPr>
          <p:nvPr>
            <p:ph type="sldNum" sz="quarter" idx="4"/>
          </p:nvPr>
        </p:nvSpPr>
        <p:spPr>
          <a:xfrm>
            <a:off x="8410575" y="6181531"/>
            <a:ext cx="609600" cy="457200"/>
          </a:xfrm>
          <a:prstGeom prst="rect">
            <a:avLst/>
          </a:prstGeom>
          <a:noFill/>
        </p:spPr>
        <p:txBody>
          <a:bodyPr vert="horz" lIns="0" tIns="0" rIns="0" bIns="0" anchor="ctr" anchorCtr="0">
            <a:noAutofit/>
          </a:bodyPr>
          <a:lstStyle>
            <a:lvl1pPr algn="ctr" eaLnBrk="1" latinLnBrk="0" hangingPunct="1">
              <a:defRPr kumimoji="0" sz="1600" baseline="0">
                <a:solidFill>
                  <a:schemeClr val="tx2"/>
                </a:solidFill>
              </a:defRPr>
            </a:lvl1pPr>
          </a:lstStyle>
          <a:p>
            <a:fld id="{274BEAD5-575C-4C40-82C3-4800EA626870}" type="slidenum">
              <a:rPr lang="tr-TR" smtClean="0"/>
              <a:pPr/>
              <a:t>‹#›</a:t>
            </a:fld>
            <a:endParaRPr lang="tr-TR" dirty="0"/>
          </a:p>
        </p:txBody>
      </p:sp>
      <p:sp>
        <p:nvSpPr>
          <p:cNvPr id="5" name="4 Başlık Yer Tutucusu"/>
          <p:cNvSpPr>
            <a:spLocks noGrp="1"/>
          </p:cNvSpPr>
          <p:nvPr>
            <p:ph type="title"/>
          </p:nvPr>
        </p:nvSpPr>
        <p:spPr>
          <a:xfrm>
            <a:off x="457200" y="152400"/>
            <a:ext cx="8229600" cy="1219200"/>
          </a:xfrm>
          <a:prstGeom prst="rect">
            <a:avLst/>
          </a:prstGeom>
          <a:ln w="6350" cap="rnd">
            <a:noFill/>
          </a:ln>
        </p:spPr>
        <p:txBody>
          <a:bodyPr vert="horz" anchor="b" anchorCtr="0">
            <a:normAutofit/>
          </a:bodyPr>
          <a:lstStyle/>
          <a:p>
            <a:r>
              <a:rPr kumimoji="0" lang="tr-TR" smtClean="0"/>
              <a:t>Asıl başlık stili için tıklatın</a:t>
            </a:r>
            <a:endParaRPr kumimoji="0" lang="en-US"/>
          </a:p>
        </p:txBody>
      </p:sp>
    </p:spTree>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p:fade thruBlk="1"/>
  </p:transition>
  <p:txStyles>
    <p:titleStyle>
      <a:lvl1pPr algn="l" rtl="0" eaLnBrk="1" latinLnBrk="0" hangingPunct="1">
        <a:spcBef>
          <a:spcPct val="0"/>
        </a:spcBef>
        <a:buNone/>
        <a:defRPr kumimoji="0" lang="en-US" sz="4200" b="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mj-lt"/>
          <a:ea typeface="+mj-ea"/>
          <a:cs typeface="+mj-cs"/>
        </a:defRPr>
      </a:lvl1pPr>
    </p:titleStyle>
    <p:bodyStyle>
      <a:lvl1pPr marL="274320" indent="-274320" algn="l" rtl="0" eaLnBrk="1" latinLnBrk="0" hangingPunct="1">
        <a:spcBef>
          <a:spcPts val="600"/>
        </a:spcBef>
        <a:buClr>
          <a:schemeClr val="accent2"/>
        </a:buClr>
        <a:buSzPct val="85000"/>
        <a:buFont typeface="Wingdings 2"/>
        <a:buChar char=""/>
        <a:defRPr kumimoji="0" sz="2600" kern="1200">
          <a:solidFill>
            <a:schemeClr val="tx1"/>
          </a:solidFill>
          <a:latin typeface="+mn-lt"/>
          <a:ea typeface="+mn-ea"/>
          <a:cs typeface="+mn-cs"/>
        </a:defRPr>
      </a:lvl1pPr>
      <a:lvl2pPr marL="640080" indent="-274320" algn="l" rtl="0" eaLnBrk="1" latinLnBrk="0" hangingPunct="1">
        <a:spcBef>
          <a:spcPts val="300"/>
        </a:spcBef>
        <a:buClr>
          <a:schemeClr val="accent2">
            <a:shade val="75000"/>
          </a:schemeClr>
        </a:buClr>
        <a:buSzPct val="85000"/>
        <a:buFont typeface="Wingdings 2"/>
        <a:buChar char=""/>
        <a:defRPr kumimoji="0" sz="2400" kern="1200">
          <a:solidFill>
            <a:schemeClr val="tx2"/>
          </a:solidFill>
          <a:latin typeface="+mn-lt"/>
          <a:ea typeface="+mn-ea"/>
          <a:cs typeface="+mn-cs"/>
        </a:defRPr>
      </a:lvl2pPr>
      <a:lvl3pPr marL="1005840" indent="-228600" algn="l" rtl="0" eaLnBrk="1" latinLnBrk="0" hangingPunct="1">
        <a:spcBef>
          <a:spcPts val="300"/>
        </a:spcBef>
        <a:buClr>
          <a:schemeClr val="accent2">
            <a:shade val="50000"/>
          </a:schemeClr>
        </a:buClr>
        <a:buSzPct val="85000"/>
        <a:buFont typeface="Wingdings 2"/>
        <a:buChar char=""/>
        <a:defRPr kumimoji="0" sz="2100" kern="1200">
          <a:solidFill>
            <a:schemeClr val="tx1"/>
          </a:solidFill>
          <a:latin typeface="+mn-lt"/>
          <a:ea typeface="+mn-ea"/>
          <a:cs typeface="+mn-cs"/>
        </a:defRPr>
      </a:lvl3pPr>
      <a:lvl4pPr marL="1280160" indent="-228600" algn="l" rtl="0" eaLnBrk="1" latinLnBrk="0" hangingPunct="1">
        <a:spcBef>
          <a:spcPts val="300"/>
        </a:spcBef>
        <a:buClr>
          <a:schemeClr val="accent2">
            <a:shade val="75000"/>
          </a:schemeClr>
        </a:buClr>
        <a:buSzPct val="85000"/>
        <a:buFont typeface="Wingdings 2" pitchFamily="18" charset="2"/>
        <a:buChar char=""/>
        <a:defRPr kumimoji="0" sz="1900" kern="1200">
          <a:solidFill>
            <a:schemeClr val="tx1"/>
          </a:solidFill>
          <a:latin typeface="+mn-lt"/>
          <a:ea typeface="+mn-ea"/>
          <a:cs typeface="+mn-cs"/>
        </a:defRPr>
      </a:lvl4pPr>
      <a:lvl5pPr marL="1554480" indent="-228600" algn="l" rtl="0" eaLnBrk="1" latinLnBrk="0" hangingPunct="1">
        <a:spcBef>
          <a:spcPts val="340"/>
        </a:spcBef>
        <a:buClr>
          <a:schemeClr val="accent2">
            <a:shade val="75000"/>
          </a:schemeClr>
        </a:buClr>
        <a:buSzPct val="85000"/>
        <a:buFont typeface="Wingdings 2" pitchFamily="18" charset="2"/>
        <a:buChar char=""/>
        <a:defRPr kumimoji="0" sz="1600" kern="1200">
          <a:solidFill>
            <a:schemeClr val="tx1"/>
          </a:solidFill>
          <a:latin typeface="+mn-lt"/>
          <a:ea typeface="+mn-ea"/>
          <a:cs typeface="+mn-cs"/>
        </a:defRPr>
      </a:lvl5pPr>
      <a:lvl6pPr marL="1828800" indent="-228600" algn="l" rtl="0" eaLnBrk="1" latinLnBrk="0" hangingPunct="1">
        <a:spcBef>
          <a:spcPts val="340"/>
        </a:spcBef>
        <a:buClr>
          <a:schemeClr val="accent2">
            <a:shade val="75000"/>
          </a:schemeClr>
        </a:buClr>
        <a:buSzPct val="85000"/>
        <a:buFont typeface="Wingdings 2" pitchFamily="18" charset="2"/>
        <a:buChar char="?"/>
        <a:defRPr kumimoji="0" sz="1700" kern="1200">
          <a:solidFill>
            <a:schemeClr val="tx1"/>
          </a:solidFill>
          <a:latin typeface="+mn-lt"/>
          <a:ea typeface="+mn-ea"/>
          <a:cs typeface="+mn-cs"/>
        </a:defRPr>
      </a:lvl6pPr>
      <a:lvl7pPr marL="2011680" indent="-182880" algn="l" rtl="0" eaLnBrk="1" latinLnBrk="0" hangingPunct="1">
        <a:spcBef>
          <a:spcPts val="340"/>
        </a:spcBef>
        <a:buClr>
          <a:schemeClr val="accent2">
            <a:shade val="75000"/>
          </a:schemeClr>
        </a:buClr>
        <a:buSzPct val="85000"/>
        <a:buFont typeface="Wingdings 2" pitchFamily="18" charset="2"/>
        <a:buChar char="?"/>
        <a:defRPr kumimoji="0" sz="1600" kern="1200" baseline="0">
          <a:solidFill>
            <a:schemeClr val="tx1"/>
          </a:solidFill>
          <a:latin typeface="+mn-lt"/>
          <a:ea typeface="+mn-ea"/>
          <a:cs typeface="+mn-cs"/>
        </a:defRPr>
      </a:lvl7pPr>
      <a:lvl8pPr marL="228600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8pPr>
      <a:lvl9pPr marL="256032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7.xml"/><Relationship Id="rId4" Type="http://schemas.openxmlformats.org/officeDocument/2006/relationships/image" Target="../media/image11.jpeg"/></Relationships>
</file>

<file path=ppt/slides/_rels/slide1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Başlık"/>
          <p:cNvSpPr>
            <a:spLocks noGrp="1"/>
          </p:cNvSpPr>
          <p:nvPr>
            <p:ph type="ctrTitle"/>
          </p:nvPr>
        </p:nvSpPr>
        <p:spPr/>
        <p:txBody>
          <a:bodyPr/>
          <a:lstStyle/>
          <a:p>
            <a:r>
              <a:rPr lang="tr-TR" dirty="0" smtClean="0"/>
              <a:t>Seyyahların Dilinden Osmanlı Kültürü</a:t>
            </a:r>
            <a:endParaRPr lang="tr-TR" dirty="0"/>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3"/>
                                        </p:tgtEl>
                                        <p:attrNameLst>
                                          <p:attrName>style.visibility</p:attrName>
                                        </p:attrNameLst>
                                      </p:cBhvr>
                                      <p:to>
                                        <p:strVal val="visible"/>
                                      </p:to>
                                    </p:set>
                                    <p:anim calcmode="discrete" valueType="clr">
                                      <p:cBhvr override="childStyle">
                                        <p:cTn id="7" dur="80"/>
                                        <p:tgtEl>
                                          <p:spTgt spid="3"/>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
                                        </p:tgtEl>
                                        <p:attrNameLst>
                                          <p:attrName>fillcolor</p:attrName>
                                        </p:attrNameLst>
                                      </p:cBhvr>
                                      <p:tavLst>
                                        <p:tav tm="0">
                                          <p:val>
                                            <p:clrVal>
                                              <a:schemeClr val="accent2"/>
                                            </p:clrVal>
                                          </p:val>
                                        </p:tav>
                                        <p:tav tm="50000">
                                          <p:val>
                                            <p:clrVal>
                                              <a:schemeClr val="hlink"/>
                                            </p:clrVal>
                                          </p:val>
                                        </p:tav>
                                      </p:tavLst>
                                    </p:anim>
                                    <p:set>
                                      <p:cBhvr>
                                        <p:cTn id="9" dur="80"/>
                                        <p:tgtEl>
                                          <p:spTgt spid="3"/>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AutoShape 2" descr="https://encrypted-tbn0.gstatic.com/images?q=tbn:ANd9GcQWNtUyD7wGso7OmIryhQSGWJuBzZldHc173YURZW65HMEHa3Bd"/>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dirty="0"/>
          </a:p>
        </p:txBody>
      </p:sp>
      <p:sp>
        <p:nvSpPr>
          <p:cNvPr id="17412" name="AutoShape 4" descr="https://encrypted-tbn0.gstatic.com/images?q=tbn:ANd9GcQWNtUyD7wGso7OmIryhQSGWJuBzZldHc173YURZW65HMEHa3Bd"/>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dirty="0"/>
          </a:p>
        </p:txBody>
      </p:sp>
      <p:sp>
        <p:nvSpPr>
          <p:cNvPr id="17414" name="AutoShape 6" descr="https://encrypted-tbn0.gstatic.com/images?q=tbn:ANd9GcQWNtUyD7wGso7OmIryhQSGWJuBzZldHc173YURZW65HMEHa3Bd"/>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dirty="0"/>
          </a:p>
        </p:txBody>
      </p:sp>
      <p:pic>
        <p:nvPicPr>
          <p:cNvPr id="17415" name="Picture 7" descr="C:\Users\User\Desktop\images.jpg"/>
          <p:cNvPicPr>
            <a:picLocks noChangeAspect="1" noChangeArrowheads="1"/>
          </p:cNvPicPr>
          <p:nvPr/>
        </p:nvPicPr>
        <p:blipFill>
          <a:blip r:embed="rId2" cstate="print"/>
          <a:srcRect/>
          <a:stretch>
            <a:fillRect/>
          </a:stretch>
        </p:blipFill>
        <p:spPr bwMode="auto">
          <a:xfrm>
            <a:off x="571472" y="428604"/>
            <a:ext cx="2124075" cy="2009774"/>
          </a:xfrm>
          <a:prstGeom prst="rect">
            <a:avLst/>
          </a:prstGeom>
          <a:noFill/>
        </p:spPr>
      </p:pic>
      <p:pic>
        <p:nvPicPr>
          <p:cNvPr id="17417" name="Picture 9" descr="http://s3.s.sourberry.net/i/u/p411.jpg"/>
          <p:cNvPicPr>
            <a:picLocks noChangeAspect="1" noChangeArrowheads="1"/>
          </p:cNvPicPr>
          <p:nvPr/>
        </p:nvPicPr>
        <p:blipFill>
          <a:blip r:embed="rId3" cstate="print"/>
          <a:srcRect/>
          <a:stretch>
            <a:fillRect/>
          </a:stretch>
        </p:blipFill>
        <p:spPr bwMode="auto">
          <a:xfrm>
            <a:off x="2786050" y="428604"/>
            <a:ext cx="3429024" cy="2000264"/>
          </a:xfrm>
          <a:prstGeom prst="rect">
            <a:avLst/>
          </a:prstGeom>
          <a:noFill/>
        </p:spPr>
      </p:pic>
      <p:pic>
        <p:nvPicPr>
          <p:cNvPr id="17419" name="Picture 11" descr="http://www.turizmhaberleri.com/img/haber/manset/eftelya5.jpg"/>
          <p:cNvPicPr>
            <a:picLocks noChangeAspect="1" noChangeArrowheads="1"/>
          </p:cNvPicPr>
          <p:nvPr/>
        </p:nvPicPr>
        <p:blipFill>
          <a:blip r:embed="rId4" cstate="print"/>
          <a:srcRect/>
          <a:stretch>
            <a:fillRect/>
          </a:stretch>
        </p:blipFill>
        <p:spPr bwMode="auto">
          <a:xfrm>
            <a:off x="500034" y="2643182"/>
            <a:ext cx="5715000" cy="3571873"/>
          </a:xfrm>
          <a:prstGeom prst="rect">
            <a:avLst/>
          </a:prstGeom>
          <a:noFill/>
        </p:spPr>
      </p:pic>
      <p:sp>
        <p:nvSpPr>
          <p:cNvPr id="10" name="9 Metin kutusu"/>
          <p:cNvSpPr txBox="1"/>
          <p:nvPr/>
        </p:nvSpPr>
        <p:spPr>
          <a:xfrm>
            <a:off x="6286512" y="428604"/>
            <a:ext cx="2643206" cy="5632311"/>
          </a:xfrm>
          <a:prstGeom prst="rect">
            <a:avLst/>
          </a:prstGeom>
          <a:noFill/>
        </p:spPr>
        <p:txBody>
          <a:bodyPr wrap="square" rtlCol="0">
            <a:spAutoFit/>
          </a:bodyPr>
          <a:lstStyle/>
          <a:p>
            <a:r>
              <a:rPr lang="tr-TR" sz="4000" dirty="0" smtClean="0"/>
              <a:t>Şirketihay-riye kurularak İstanbul’da düzenli vapur seferleri başladı (1851).</a:t>
            </a:r>
            <a:endParaRPr lang="tr-TR" sz="4000" dirty="0"/>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17415"/>
                                        </p:tgtEl>
                                        <p:attrNameLst>
                                          <p:attrName>style.visibility</p:attrName>
                                        </p:attrNameLst>
                                      </p:cBhvr>
                                      <p:to>
                                        <p:strVal val="visible"/>
                                      </p:to>
                                    </p:set>
                                    <p:anim calcmode="lin" valueType="num">
                                      <p:cBhvr additive="base">
                                        <p:cTn id="7" dur="1000" fill="hold"/>
                                        <p:tgtEl>
                                          <p:spTgt spid="17415"/>
                                        </p:tgtEl>
                                        <p:attrNameLst>
                                          <p:attrName>ppt_x</p:attrName>
                                        </p:attrNameLst>
                                      </p:cBhvr>
                                      <p:tavLst>
                                        <p:tav tm="0">
                                          <p:val>
                                            <p:strVal val="#ppt_x"/>
                                          </p:val>
                                        </p:tav>
                                        <p:tav tm="100000">
                                          <p:val>
                                            <p:strVal val="#ppt_x"/>
                                          </p:val>
                                        </p:tav>
                                      </p:tavLst>
                                    </p:anim>
                                    <p:anim calcmode="lin" valueType="num">
                                      <p:cBhvr additive="base">
                                        <p:cTn id="8" dur="1000" fill="hold"/>
                                        <p:tgtEl>
                                          <p:spTgt spid="17415"/>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2" presetClass="entr" presetSubtype="1" fill="hold" nodeType="afterEffect">
                                  <p:stCondLst>
                                    <p:cond delay="0"/>
                                  </p:stCondLst>
                                  <p:childTnLst>
                                    <p:set>
                                      <p:cBhvr>
                                        <p:cTn id="11" dur="1" fill="hold">
                                          <p:stCondLst>
                                            <p:cond delay="0"/>
                                          </p:stCondLst>
                                        </p:cTn>
                                        <p:tgtEl>
                                          <p:spTgt spid="17417"/>
                                        </p:tgtEl>
                                        <p:attrNameLst>
                                          <p:attrName>style.visibility</p:attrName>
                                        </p:attrNameLst>
                                      </p:cBhvr>
                                      <p:to>
                                        <p:strVal val="visible"/>
                                      </p:to>
                                    </p:set>
                                    <p:anim calcmode="lin" valueType="num">
                                      <p:cBhvr additive="base">
                                        <p:cTn id="12" dur="1000" fill="hold"/>
                                        <p:tgtEl>
                                          <p:spTgt spid="17417"/>
                                        </p:tgtEl>
                                        <p:attrNameLst>
                                          <p:attrName>ppt_x</p:attrName>
                                        </p:attrNameLst>
                                      </p:cBhvr>
                                      <p:tavLst>
                                        <p:tav tm="0">
                                          <p:val>
                                            <p:strVal val="#ppt_x"/>
                                          </p:val>
                                        </p:tav>
                                        <p:tav tm="100000">
                                          <p:val>
                                            <p:strVal val="#ppt_x"/>
                                          </p:val>
                                        </p:tav>
                                      </p:tavLst>
                                    </p:anim>
                                    <p:anim calcmode="lin" valueType="num">
                                      <p:cBhvr additive="base">
                                        <p:cTn id="13" dur="1000" fill="hold"/>
                                        <p:tgtEl>
                                          <p:spTgt spid="17417"/>
                                        </p:tgtEl>
                                        <p:attrNameLst>
                                          <p:attrName>ppt_y</p:attrName>
                                        </p:attrNameLst>
                                      </p:cBhvr>
                                      <p:tavLst>
                                        <p:tav tm="0">
                                          <p:val>
                                            <p:strVal val="0-#ppt_h/2"/>
                                          </p:val>
                                        </p:tav>
                                        <p:tav tm="100000">
                                          <p:val>
                                            <p:strVal val="#ppt_y"/>
                                          </p:val>
                                        </p:tav>
                                      </p:tavLst>
                                    </p:anim>
                                  </p:childTnLst>
                                </p:cTn>
                              </p:par>
                            </p:childTnLst>
                          </p:cTn>
                        </p:par>
                        <p:par>
                          <p:cTn id="14" fill="hold">
                            <p:stCondLst>
                              <p:cond delay="2000"/>
                            </p:stCondLst>
                            <p:childTnLst>
                              <p:par>
                                <p:cTn id="15" presetID="2" presetClass="entr" presetSubtype="4" fill="hold" nodeType="afterEffect">
                                  <p:stCondLst>
                                    <p:cond delay="0"/>
                                  </p:stCondLst>
                                  <p:childTnLst>
                                    <p:set>
                                      <p:cBhvr>
                                        <p:cTn id="16" dur="1" fill="hold">
                                          <p:stCondLst>
                                            <p:cond delay="0"/>
                                          </p:stCondLst>
                                        </p:cTn>
                                        <p:tgtEl>
                                          <p:spTgt spid="17419"/>
                                        </p:tgtEl>
                                        <p:attrNameLst>
                                          <p:attrName>style.visibility</p:attrName>
                                        </p:attrNameLst>
                                      </p:cBhvr>
                                      <p:to>
                                        <p:strVal val="visible"/>
                                      </p:to>
                                    </p:set>
                                    <p:anim calcmode="lin" valueType="num">
                                      <p:cBhvr additive="base">
                                        <p:cTn id="17" dur="1000" fill="hold"/>
                                        <p:tgtEl>
                                          <p:spTgt spid="17419"/>
                                        </p:tgtEl>
                                        <p:attrNameLst>
                                          <p:attrName>ppt_x</p:attrName>
                                        </p:attrNameLst>
                                      </p:cBhvr>
                                      <p:tavLst>
                                        <p:tav tm="0">
                                          <p:val>
                                            <p:strVal val="#ppt_x"/>
                                          </p:val>
                                        </p:tav>
                                        <p:tav tm="100000">
                                          <p:val>
                                            <p:strVal val="#ppt_x"/>
                                          </p:val>
                                        </p:tav>
                                      </p:tavLst>
                                    </p:anim>
                                    <p:anim calcmode="lin" valueType="num">
                                      <p:cBhvr additive="base">
                                        <p:cTn id="18" dur="1000" fill="hold"/>
                                        <p:tgtEl>
                                          <p:spTgt spid="17419"/>
                                        </p:tgtEl>
                                        <p:attrNameLst>
                                          <p:attrName>ppt_y</p:attrName>
                                        </p:attrNameLst>
                                      </p:cBhvr>
                                      <p:tavLst>
                                        <p:tav tm="0">
                                          <p:val>
                                            <p:strVal val="1+#ppt_h/2"/>
                                          </p:val>
                                        </p:tav>
                                        <p:tav tm="100000">
                                          <p:val>
                                            <p:strVal val="#ppt_y"/>
                                          </p:val>
                                        </p:tav>
                                      </p:tavLst>
                                    </p:anim>
                                  </p:childTnLst>
                                </p:cTn>
                              </p:par>
                            </p:childTnLst>
                          </p:cTn>
                        </p:par>
                        <p:par>
                          <p:cTn id="19" fill="hold">
                            <p:stCondLst>
                              <p:cond delay="3000"/>
                            </p:stCondLst>
                            <p:childTnLst>
                              <p:par>
                                <p:cTn id="20" presetID="27" presetClass="entr" presetSubtype="0" fill="hold" grpId="0" nodeType="afterEffect">
                                  <p:stCondLst>
                                    <p:cond delay="0"/>
                                  </p:stCondLst>
                                  <p:iterate type="lt">
                                    <p:tmPct val="50000"/>
                                  </p:iterate>
                                  <p:childTnLst>
                                    <p:set>
                                      <p:cBhvr>
                                        <p:cTn id="21" dur="1" fill="hold">
                                          <p:stCondLst>
                                            <p:cond delay="0"/>
                                          </p:stCondLst>
                                        </p:cTn>
                                        <p:tgtEl>
                                          <p:spTgt spid="10"/>
                                        </p:tgtEl>
                                        <p:attrNameLst>
                                          <p:attrName>style.visibility</p:attrName>
                                        </p:attrNameLst>
                                      </p:cBhvr>
                                      <p:to>
                                        <p:strVal val="visible"/>
                                      </p:to>
                                    </p:set>
                                    <p:anim calcmode="discrete" valueType="clr">
                                      <p:cBhvr override="childStyle">
                                        <p:cTn id="22" dur="80"/>
                                        <p:tgtEl>
                                          <p:spTgt spid="10"/>
                                        </p:tgtEl>
                                        <p:attrNameLst>
                                          <p:attrName>style.color</p:attrName>
                                        </p:attrNameLst>
                                      </p:cBhvr>
                                      <p:tavLst>
                                        <p:tav tm="0">
                                          <p:val>
                                            <p:clrVal>
                                              <a:schemeClr val="accent2"/>
                                            </p:clrVal>
                                          </p:val>
                                        </p:tav>
                                        <p:tav tm="50000">
                                          <p:val>
                                            <p:clrVal>
                                              <a:schemeClr val="hlink"/>
                                            </p:clrVal>
                                          </p:val>
                                        </p:tav>
                                      </p:tavLst>
                                    </p:anim>
                                    <p:anim calcmode="discrete" valueType="clr">
                                      <p:cBhvr>
                                        <p:cTn id="23" dur="80"/>
                                        <p:tgtEl>
                                          <p:spTgt spid="10"/>
                                        </p:tgtEl>
                                        <p:attrNameLst>
                                          <p:attrName>fillcolor</p:attrName>
                                        </p:attrNameLst>
                                      </p:cBhvr>
                                      <p:tavLst>
                                        <p:tav tm="0">
                                          <p:val>
                                            <p:clrVal>
                                              <a:schemeClr val="accent2"/>
                                            </p:clrVal>
                                          </p:val>
                                        </p:tav>
                                        <p:tav tm="50000">
                                          <p:val>
                                            <p:clrVal>
                                              <a:schemeClr val="hlink"/>
                                            </p:clrVal>
                                          </p:val>
                                        </p:tav>
                                      </p:tavLst>
                                    </p:anim>
                                    <p:set>
                                      <p:cBhvr>
                                        <p:cTn id="24" dur="80"/>
                                        <p:tgtEl>
                                          <p:spTgt spid="10"/>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www.nkfu.com/wp-content/uploads/2012/06/telgraf.jpg"/>
          <p:cNvPicPr>
            <a:picLocks noChangeAspect="1" noChangeArrowheads="1"/>
          </p:cNvPicPr>
          <p:nvPr/>
        </p:nvPicPr>
        <p:blipFill>
          <a:blip r:embed="rId2" cstate="print"/>
          <a:srcRect/>
          <a:stretch>
            <a:fillRect/>
          </a:stretch>
        </p:blipFill>
        <p:spPr bwMode="auto">
          <a:xfrm>
            <a:off x="428596" y="428604"/>
            <a:ext cx="5715000" cy="3786214"/>
          </a:xfrm>
          <a:prstGeom prst="rect">
            <a:avLst/>
          </a:prstGeom>
          <a:noFill/>
        </p:spPr>
      </p:pic>
      <p:sp>
        <p:nvSpPr>
          <p:cNvPr id="4" name="3 Metin kutusu"/>
          <p:cNvSpPr txBox="1"/>
          <p:nvPr/>
        </p:nvSpPr>
        <p:spPr>
          <a:xfrm>
            <a:off x="357158" y="4429132"/>
            <a:ext cx="8501122" cy="1938992"/>
          </a:xfrm>
          <a:prstGeom prst="rect">
            <a:avLst/>
          </a:prstGeom>
          <a:noFill/>
        </p:spPr>
        <p:txBody>
          <a:bodyPr wrap="square" rtlCol="0">
            <a:spAutoFit/>
          </a:bodyPr>
          <a:lstStyle/>
          <a:p>
            <a:r>
              <a:rPr lang="tr-TR" sz="4000" b="1" dirty="0" smtClean="0"/>
              <a:t>Telgraf hattı kurularak İstanbul, Edirne, Şumnu arasında iletişim sağlandı</a:t>
            </a:r>
            <a:r>
              <a:rPr lang="tr-TR" sz="4000" b="1" dirty="0"/>
              <a:t> </a:t>
            </a:r>
            <a:r>
              <a:rPr lang="tr-TR" sz="4000" b="1" dirty="0" smtClean="0"/>
              <a:t>(1855).</a:t>
            </a:r>
            <a:endParaRPr lang="tr-TR" b="1" dirty="0"/>
          </a:p>
        </p:txBody>
      </p:sp>
      <p:sp>
        <p:nvSpPr>
          <p:cNvPr id="5" name="4 Metin kutusu"/>
          <p:cNvSpPr txBox="1"/>
          <p:nvPr/>
        </p:nvSpPr>
        <p:spPr>
          <a:xfrm>
            <a:off x="6143636" y="571480"/>
            <a:ext cx="2714644" cy="3539430"/>
          </a:xfrm>
          <a:prstGeom prst="rect">
            <a:avLst/>
          </a:prstGeom>
          <a:noFill/>
        </p:spPr>
        <p:txBody>
          <a:bodyPr wrap="square" rtlCol="0">
            <a:spAutoFit/>
          </a:bodyPr>
          <a:lstStyle/>
          <a:p>
            <a:r>
              <a:rPr lang="tr-TR" sz="3200" b="1" dirty="0" smtClean="0"/>
              <a:t>Osmanlı Devleti’nde 1854 yılında Kırım Savaşında kullanılmaya başlandı.</a:t>
            </a:r>
            <a:endParaRPr lang="tr-TR" sz="3200" b="1" dirty="0"/>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27" presetClass="entr" presetSubtype="0" fill="hold" grpId="0" nodeType="afterEffect">
                                  <p:stCondLst>
                                    <p:cond delay="0"/>
                                  </p:stCondLst>
                                  <p:iterate type="lt">
                                    <p:tmPct val="50000"/>
                                  </p:iterate>
                                  <p:childTnLst>
                                    <p:set>
                                      <p:cBhvr>
                                        <p:cTn id="11" dur="1" fill="hold">
                                          <p:stCondLst>
                                            <p:cond delay="0"/>
                                          </p:stCondLst>
                                        </p:cTn>
                                        <p:tgtEl>
                                          <p:spTgt spid="5"/>
                                        </p:tgtEl>
                                        <p:attrNameLst>
                                          <p:attrName>style.visibility</p:attrName>
                                        </p:attrNameLst>
                                      </p:cBhvr>
                                      <p:to>
                                        <p:strVal val="visible"/>
                                      </p:to>
                                    </p:set>
                                    <p:anim calcmode="discrete" valueType="clr">
                                      <p:cBhvr override="childStyle">
                                        <p:cTn id="12" dur="80"/>
                                        <p:tgtEl>
                                          <p:spTgt spid="5"/>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5"/>
                                        </p:tgtEl>
                                        <p:attrNameLst>
                                          <p:attrName>fillcolor</p:attrName>
                                        </p:attrNameLst>
                                      </p:cBhvr>
                                      <p:tavLst>
                                        <p:tav tm="0">
                                          <p:val>
                                            <p:clrVal>
                                              <a:schemeClr val="accent2"/>
                                            </p:clrVal>
                                          </p:val>
                                        </p:tav>
                                        <p:tav tm="50000">
                                          <p:val>
                                            <p:clrVal>
                                              <a:schemeClr val="hlink"/>
                                            </p:clrVal>
                                          </p:val>
                                        </p:tav>
                                      </p:tavLst>
                                    </p:anim>
                                    <p:set>
                                      <p:cBhvr>
                                        <p:cTn id="14" dur="80"/>
                                        <p:tgtEl>
                                          <p:spTgt spid="5"/>
                                        </p:tgtEl>
                                        <p:attrNameLst>
                                          <p:attrName>fill.type</p:attrName>
                                        </p:attrNameLst>
                                      </p:cBhvr>
                                      <p:to>
                                        <p:strVal val="solid"/>
                                      </p:to>
                                    </p:set>
                                  </p:childTnLst>
                                </p:cTn>
                              </p:par>
                            </p:childTnLst>
                          </p:cTn>
                        </p:par>
                        <p:par>
                          <p:cTn id="15" fill="hold">
                            <p:stCondLst>
                              <p:cond delay="3600"/>
                            </p:stCondLst>
                            <p:childTnLst>
                              <p:par>
                                <p:cTn id="16" presetID="27" presetClass="entr" presetSubtype="0" fill="hold" grpId="0" nodeType="afterEffect">
                                  <p:stCondLst>
                                    <p:cond delay="0"/>
                                  </p:stCondLst>
                                  <p:iterate type="lt">
                                    <p:tmPct val="50000"/>
                                  </p:iterate>
                                  <p:childTnLst>
                                    <p:set>
                                      <p:cBhvr>
                                        <p:cTn id="17" dur="1" fill="hold">
                                          <p:stCondLst>
                                            <p:cond delay="0"/>
                                          </p:stCondLst>
                                        </p:cTn>
                                        <p:tgtEl>
                                          <p:spTgt spid="4"/>
                                        </p:tgtEl>
                                        <p:attrNameLst>
                                          <p:attrName>style.visibility</p:attrName>
                                        </p:attrNameLst>
                                      </p:cBhvr>
                                      <p:to>
                                        <p:strVal val="visible"/>
                                      </p:to>
                                    </p:set>
                                    <p:anim calcmode="discrete" valueType="clr">
                                      <p:cBhvr override="childStyle">
                                        <p:cTn id="18" dur="80"/>
                                        <p:tgtEl>
                                          <p:spTgt spid="4"/>
                                        </p:tgtEl>
                                        <p:attrNameLst>
                                          <p:attrName>style.color</p:attrName>
                                        </p:attrNameLst>
                                      </p:cBhvr>
                                      <p:tavLst>
                                        <p:tav tm="0">
                                          <p:val>
                                            <p:clrVal>
                                              <a:schemeClr val="accent2"/>
                                            </p:clrVal>
                                          </p:val>
                                        </p:tav>
                                        <p:tav tm="50000">
                                          <p:val>
                                            <p:clrVal>
                                              <a:schemeClr val="hlink"/>
                                            </p:clrVal>
                                          </p:val>
                                        </p:tav>
                                      </p:tavLst>
                                    </p:anim>
                                    <p:anim calcmode="discrete" valueType="clr">
                                      <p:cBhvr>
                                        <p:cTn id="19" dur="80"/>
                                        <p:tgtEl>
                                          <p:spTgt spid="4"/>
                                        </p:tgtEl>
                                        <p:attrNameLst>
                                          <p:attrName>fillcolor</p:attrName>
                                        </p:attrNameLst>
                                      </p:cBhvr>
                                      <p:tavLst>
                                        <p:tav tm="0">
                                          <p:val>
                                            <p:clrVal>
                                              <a:schemeClr val="accent2"/>
                                            </p:clrVal>
                                          </p:val>
                                        </p:tav>
                                        <p:tav tm="50000">
                                          <p:val>
                                            <p:clrVal>
                                              <a:schemeClr val="hlink"/>
                                            </p:clrVal>
                                          </p:val>
                                        </p:tav>
                                      </p:tavLst>
                                    </p:anim>
                                    <p:set>
                                      <p:cBhvr>
                                        <p:cTn id="20" dur="80"/>
                                        <p:tgtEl>
                                          <p:spTgt spid="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6" descr="http://www.ziraatliyiz.biz/wp-content/uploads/2012/02/bina19261.jpg"/>
          <p:cNvPicPr>
            <a:picLocks noChangeAspect="1" noChangeArrowheads="1"/>
          </p:cNvPicPr>
          <p:nvPr/>
        </p:nvPicPr>
        <p:blipFill>
          <a:blip r:embed="rId2" cstate="print"/>
          <a:srcRect/>
          <a:stretch>
            <a:fillRect/>
          </a:stretch>
        </p:blipFill>
        <p:spPr bwMode="auto">
          <a:xfrm>
            <a:off x="2071670" y="571480"/>
            <a:ext cx="5286412" cy="3500462"/>
          </a:xfrm>
          <a:prstGeom prst="rect">
            <a:avLst/>
          </a:prstGeom>
          <a:noFill/>
        </p:spPr>
      </p:pic>
      <p:sp>
        <p:nvSpPr>
          <p:cNvPr id="5" name="4 Metin kutusu"/>
          <p:cNvSpPr txBox="1"/>
          <p:nvPr/>
        </p:nvSpPr>
        <p:spPr>
          <a:xfrm>
            <a:off x="642910" y="4429132"/>
            <a:ext cx="8715436" cy="1754326"/>
          </a:xfrm>
          <a:prstGeom prst="rect">
            <a:avLst/>
          </a:prstGeom>
          <a:noFill/>
        </p:spPr>
        <p:txBody>
          <a:bodyPr wrap="square" rtlCol="0">
            <a:spAutoFit/>
          </a:bodyPr>
          <a:lstStyle/>
          <a:p>
            <a:r>
              <a:rPr lang="tr-TR" sz="3600" b="1" dirty="0" smtClean="0"/>
              <a:t>Ziraat Bankasının temeli olan Memleket Sandıkları kurulmaya başlandı (1863).</a:t>
            </a:r>
            <a:endParaRPr lang="tr-TR" sz="3600" b="1" dirty="0"/>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ppt_x"/>
                                          </p:val>
                                        </p:tav>
                                        <p:tav tm="100000">
                                          <p:val>
                                            <p:strVal val="#ppt_x"/>
                                          </p:val>
                                        </p:tav>
                                      </p:tavLst>
                                    </p:anim>
                                    <p:anim calcmode="lin" valueType="num">
                                      <p:cBhvr additive="base">
                                        <p:cTn id="8" dur="1000" fill="hold"/>
                                        <p:tgtEl>
                                          <p:spTgt spid="4"/>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27" presetClass="entr" presetSubtype="0" fill="hold" grpId="0" nodeType="afterEffect">
                                  <p:stCondLst>
                                    <p:cond delay="0"/>
                                  </p:stCondLst>
                                  <p:iterate type="lt">
                                    <p:tmPct val="50000"/>
                                  </p:iterate>
                                  <p:childTnLst>
                                    <p:set>
                                      <p:cBhvr>
                                        <p:cTn id="11" dur="1" fill="hold">
                                          <p:stCondLst>
                                            <p:cond delay="0"/>
                                          </p:stCondLst>
                                        </p:cTn>
                                        <p:tgtEl>
                                          <p:spTgt spid="5"/>
                                        </p:tgtEl>
                                        <p:attrNameLst>
                                          <p:attrName>style.visibility</p:attrName>
                                        </p:attrNameLst>
                                      </p:cBhvr>
                                      <p:to>
                                        <p:strVal val="visible"/>
                                      </p:to>
                                    </p:set>
                                    <p:anim calcmode="discrete" valueType="clr">
                                      <p:cBhvr override="childStyle">
                                        <p:cTn id="12" dur="80"/>
                                        <p:tgtEl>
                                          <p:spTgt spid="5"/>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5"/>
                                        </p:tgtEl>
                                        <p:attrNameLst>
                                          <p:attrName>fillcolor</p:attrName>
                                        </p:attrNameLst>
                                      </p:cBhvr>
                                      <p:tavLst>
                                        <p:tav tm="0">
                                          <p:val>
                                            <p:clrVal>
                                              <a:schemeClr val="accent2"/>
                                            </p:clrVal>
                                          </p:val>
                                        </p:tav>
                                        <p:tav tm="50000">
                                          <p:val>
                                            <p:clrVal>
                                              <a:schemeClr val="hlink"/>
                                            </p:clrVal>
                                          </p:val>
                                        </p:tav>
                                      </p:tavLst>
                                    </p:anim>
                                    <p:set>
                                      <p:cBhvr>
                                        <p:cTn id="14" dur="80"/>
                                        <p:tgtEl>
                                          <p:spTgt spid="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10 Düz Ok Bağlayıcısı"/>
          <p:cNvCxnSpPr/>
          <p:nvPr/>
        </p:nvCxnSpPr>
        <p:spPr>
          <a:xfrm>
            <a:off x="785786" y="3214686"/>
            <a:ext cx="7643866" cy="1588"/>
          </a:xfrm>
          <a:prstGeom prst="straightConnector1">
            <a:avLst/>
          </a:prstGeom>
          <a:ln>
            <a:headEnd type="arrow"/>
            <a:tailEnd type="arrow"/>
          </a:ln>
        </p:spPr>
        <p:style>
          <a:lnRef idx="3">
            <a:schemeClr val="dk1"/>
          </a:lnRef>
          <a:fillRef idx="0">
            <a:schemeClr val="dk1"/>
          </a:fillRef>
          <a:effectRef idx="2">
            <a:schemeClr val="dk1"/>
          </a:effectRef>
          <a:fontRef idx="minor">
            <a:schemeClr val="tx1"/>
          </a:fontRef>
        </p:style>
      </p:cxnSp>
      <p:cxnSp>
        <p:nvCxnSpPr>
          <p:cNvPr id="16" name="15 Düz Bağlayıcı"/>
          <p:cNvCxnSpPr/>
          <p:nvPr/>
        </p:nvCxnSpPr>
        <p:spPr>
          <a:xfrm rot="5400000">
            <a:off x="1322365" y="3249611"/>
            <a:ext cx="357190" cy="1588"/>
          </a:xfrm>
          <a:prstGeom prst="line">
            <a:avLst/>
          </a:prstGeom>
        </p:spPr>
        <p:style>
          <a:lnRef idx="3">
            <a:schemeClr val="dk1"/>
          </a:lnRef>
          <a:fillRef idx="0">
            <a:schemeClr val="dk1"/>
          </a:fillRef>
          <a:effectRef idx="2">
            <a:schemeClr val="dk1"/>
          </a:effectRef>
          <a:fontRef idx="minor">
            <a:schemeClr val="tx1"/>
          </a:fontRef>
        </p:style>
      </p:cxnSp>
      <p:cxnSp>
        <p:nvCxnSpPr>
          <p:cNvPr id="20" name="19 Düz Bağlayıcı"/>
          <p:cNvCxnSpPr/>
          <p:nvPr/>
        </p:nvCxnSpPr>
        <p:spPr>
          <a:xfrm rot="5400000">
            <a:off x="2679687" y="3249611"/>
            <a:ext cx="357190" cy="1588"/>
          </a:xfrm>
          <a:prstGeom prst="line">
            <a:avLst/>
          </a:prstGeom>
        </p:spPr>
        <p:style>
          <a:lnRef idx="3">
            <a:schemeClr val="dk1"/>
          </a:lnRef>
          <a:fillRef idx="0">
            <a:schemeClr val="dk1"/>
          </a:fillRef>
          <a:effectRef idx="2">
            <a:schemeClr val="dk1"/>
          </a:effectRef>
          <a:fontRef idx="minor">
            <a:schemeClr val="tx1"/>
          </a:fontRef>
        </p:style>
      </p:cxnSp>
      <p:cxnSp>
        <p:nvCxnSpPr>
          <p:cNvPr id="21" name="20 Düz Bağlayıcı"/>
          <p:cNvCxnSpPr/>
          <p:nvPr/>
        </p:nvCxnSpPr>
        <p:spPr>
          <a:xfrm rot="5400000">
            <a:off x="3894133" y="3249611"/>
            <a:ext cx="357190" cy="1588"/>
          </a:xfrm>
          <a:prstGeom prst="line">
            <a:avLst/>
          </a:prstGeom>
        </p:spPr>
        <p:style>
          <a:lnRef idx="3">
            <a:schemeClr val="dk1"/>
          </a:lnRef>
          <a:fillRef idx="0">
            <a:schemeClr val="dk1"/>
          </a:fillRef>
          <a:effectRef idx="2">
            <a:schemeClr val="dk1"/>
          </a:effectRef>
          <a:fontRef idx="minor">
            <a:schemeClr val="tx1"/>
          </a:fontRef>
        </p:style>
      </p:cxnSp>
      <p:cxnSp>
        <p:nvCxnSpPr>
          <p:cNvPr id="22" name="21 Düz Bağlayıcı"/>
          <p:cNvCxnSpPr/>
          <p:nvPr/>
        </p:nvCxnSpPr>
        <p:spPr>
          <a:xfrm rot="5400000">
            <a:off x="4751389" y="3249611"/>
            <a:ext cx="357190" cy="1588"/>
          </a:xfrm>
          <a:prstGeom prst="line">
            <a:avLst/>
          </a:prstGeom>
        </p:spPr>
        <p:style>
          <a:lnRef idx="3">
            <a:schemeClr val="dk1"/>
          </a:lnRef>
          <a:fillRef idx="0">
            <a:schemeClr val="dk1"/>
          </a:fillRef>
          <a:effectRef idx="2">
            <a:schemeClr val="dk1"/>
          </a:effectRef>
          <a:fontRef idx="minor">
            <a:schemeClr val="tx1"/>
          </a:fontRef>
        </p:style>
      </p:cxnSp>
      <p:cxnSp>
        <p:nvCxnSpPr>
          <p:cNvPr id="23" name="22 Düz Bağlayıcı"/>
          <p:cNvCxnSpPr/>
          <p:nvPr/>
        </p:nvCxnSpPr>
        <p:spPr>
          <a:xfrm rot="5400000">
            <a:off x="5108579" y="3249611"/>
            <a:ext cx="357190" cy="1588"/>
          </a:xfrm>
          <a:prstGeom prst="line">
            <a:avLst/>
          </a:prstGeom>
        </p:spPr>
        <p:style>
          <a:lnRef idx="3">
            <a:schemeClr val="dk1"/>
          </a:lnRef>
          <a:fillRef idx="0">
            <a:schemeClr val="dk1"/>
          </a:fillRef>
          <a:effectRef idx="2">
            <a:schemeClr val="dk1"/>
          </a:effectRef>
          <a:fontRef idx="minor">
            <a:schemeClr val="tx1"/>
          </a:fontRef>
        </p:style>
      </p:cxnSp>
      <p:cxnSp>
        <p:nvCxnSpPr>
          <p:cNvPr id="24" name="23 Düz Bağlayıcı"/>
          <p:cNvCxnSpPr/>
          <p:nvPr/>
        </p:nvCxnSpPr>
        <p:spPr>
          <a:xfrm rot="5400000">
            <a:off x="6394463" y="3249611"/>
            <a:ext cx="357190" cy="1588"/>
          </a:xfrm>
          <a:prstGeom prst="line">
            <a:avLst/>
          </a:prstGeom>
        </p:spPr>
        <p:style>
          <a:lnRef idx="3">
            <a:schemeClr val="dk1"/>
          </a:lnRef>
          <a:fillRef idx="0">
            <a:schemeClr val="dk1"/>
          </a:fillRef>
          <a:effectRef idx="2">
            <a:schemeClr val="dk1"/>
          </a:effectRef>
          <a:fontRef idx="minor">
            <a:schemeClr val="tx1"/>
          </a:fontRef>
        </p:style>
      </p:cxnSp>
      <p:cxnSp>
        <p:nvCxnSpPr>
          <p:cNvPr id="27" name="26 Düz Ok Bağlayıcısı"/>
          <p:cNvCxnSpPr/>
          <p:nvPr/>
        </p:nvCxnSpPr>
        <p:spPr>
          <a:xfrm rot="5400000">
            <a:off x="1358084" y="3500438"/>
            <a:ext cx="284958" cy="794"/>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
        <p:nvSpPr>
          <p:cNvPr id="29" name="28 Dikdörtgen"/>
          <p:cNvSpPr/>
          <p:nvPr/>
        </p:nvSpPr>
        <p:spPr>
          <a:xfrm>
            <a:off x="428596" y="3718679"/>
            <a:ext cx="2857520" cy="2862322"/>
          </a:xfrm>
          <a:prstGeom prst="rect">
            <a:avLst/>
          </a:prstGeom>
          <a:ln w="57150">
            <a:solidFill>
              <a:schemeClr val="bg2">
                <a:lumMod val="75000"/>
              </a:schemeClr>
            </a:solidFill>
          </a:ln>
        </p:spPr>
        <p:txBody>
          <a:bodyPr wrap="square">
            <a:spAutoFit/>
          </a:bodyPr>
          <a:lstStyle/>
          <a:p>
            <a:r>
              <a:rPr lang="tr-TR" dirty="0" smtClean="0">
                <a:latin typeface="Arial Black" pitchFamily="34" charset="0"/>
              </a:rPr>
              <a:t>İlk Türkçe resmi gazete çıkarıldı (Takvimivekayi Gazetesi).</a:t>
            </a:r>
            <a:br>
              <a:rPr lang="tr-TR" dirty="0" smtClean="0">
                <a:latin typeface="Arial Black" pitchFamily="34" charset="0"/>
              </a:rPr>
            </a:br>
            <a:r>
              <a:rPr lang="tr-TR" dirty="0" smtClean="0">
                <a:latin typeface="Arial Black" pitchFamily="34" charset="0"/>
              </a:rPr>
              <a:t>1831’de haftalık yayın başladı.Gazete zamanla Arapça, Rumca, Ermenice ve Fransızca olarak yayımlandı. </a:t>
            </a:r>
            <a:endParaRPr lang="tr-TR" dirty="0"/>
          </a:p>
        </p:txBody>
      </p:sp>
      <p:cxnSp>
        <p:nvCxnSpPr>
          <p:cNvPr id="34" name="33 Düz Ok Bağlayıcısı"/>
          <p:cNvCxnSpPr/>
          <p:nvPr/>
        </p:nvCxnSpPr>
        <p:spPr>
          <a:xfrm rot="5400000" flipH="1" flipV="1">
            <a:off x="2465373" y="2820983"/>
            <a:ext cx="785818" cy="1588"/>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
        <p:nvSpPr>
          <p:cNvPr id="35" name="34 Dikdörtgen"/>
          <p:cNvSpPr/>
          <p:nvPr/>
        </p:nvSpPr>
        <p:spPr>
          <a:xfrm>
            <a:off x="2071670" y="1142984"/>
            <a:ext cx="1285884" cy="1200329"/>
          </a:xfrm>
          <a:prstGeom prst="rect">
            <a:avLst/>
          </a:prstGeom>
          <a:ln w="57150">
            <a:solidFill>
              <a:schemeClr val="bg2">
                <a:lumMod val="75000"/>
              </a:schemeClr>
            </a:solidFill>
          </a:ln>
        </p:spPr>
        <p:txBody>
          <a:bodyPr wrap="square">
            <a:spAutoFit/>
          </a:bodyPr>
          <a:lstStyle/>
          <a:p>
            <a:pPr algn="ctr"/>
            <a:r>
              <a:rPr lang="tr-TR" dirty="0" smtClean="0">
                <a:latin typeface="Arial Black" pitchFamily="34" charset="0"/>
              </a:rPr>
              <a:t>Posta Nezareti kuruldu. (1840)</a:t>
            </a:r>
            <a:endParaRPr lang="tr-TR" dirty="0">
              <a:latin typeface="Arial Black" pitchFamily="34" charset="0"/>
            </a:endParaRPr>
          </a:p>
        </p:txBody>
      </p:sp>
      <p:cxnSp>
        <p:nvCxnSpPr>
          <p:cNvPr id="36" name="35 Düz Ok Bağlayıcısı"/>
          <p:cNvCxnSpPr/>
          <p:nvPr/>
        </p:nvCxnSpPr>
        <p:spPr>
          <a:xfrm rot="5400000" flipH="1" flipV="1">
            <a:off x="3786182" y="2928934"/>
            <a:ext cx="571504" cy="1588"/>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
        <p:nvSpPr>
          <p:cNvPr id="38" name="37 Metin kutusu"/>
          <p:cNvSpPr txBox="1"/>
          <p:nvPr/>
        </p:nvSpPr>
        <p:spPr>
          <a:xfrm>
            <a:off x="3500430" y="285728"/>
            <a:ext cx="1571636" cy="2308324"/>
          </a:xfrm>
          <a:prstGeom prst="rect">
            <a:avLst/>
          </a:prstGeom>
          <a:noFill/>
          <a:ln w="57150">
            <a:solidFill>
              <a:schemeClr val="bg2">
                <a:lumMod val="75000"/>
              </a:schemeClr>
            </a:solidFill>
          </a:ln>
        </p:spPr>
        <p:txBody>
          <a:bodyPr wrap="square" rtlCol="0">
            <a:spAutoFit/>
          </a:bodyPr>
          <a:lstStyle/>
          <a:p>
            <a:r>
              <a:rPr lang="tr-TR" b="1" dirty="0" smtClean="0"/>
              <a:t>Şirketihayriye kurularak İstanbul’da düzenli vapur seferleri başladı (1851).</a:t>
            </a:r>
            <a:endParaRPr lang="tr-TR" b="1" dirty="0"/>
          </a:p>
        </p:txBody>
      </p:sp>
      <p:cxnSp>
        <p:nvCxnSpPr>
          <p:cNvPr id="42" name="41 Düz Ok Bağlayıcısı"/>
          <p:cNvCxnSpPr/>
          <p:nvPr/>
        </p:nvCxnSpPr>
        <p:spPr>
          <a:xfrm rot="5400000">
            <a:off x="4679554" y="3535760"/>
            <a:ext cx="500066" cy="794"/>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
        <p:nvSpPr>
          <p:cNvPr id="45" name="44 Dikdörtgen"/>
          <p:cNvSpPr/>
          <p:nvPr/>
        </p:nvSpPr>
        <p:spPr>
          <a:xfrm>
            <a:off x="3571868" y="3857628"/>
            <a:ext cx="2143140" cy="1754326"/>
          </a:xfrm>
          <a:prstGeom prst="rect">
            <a:avLst/>
          </a:prstGeom>
          <a:ln w="57150">
            <a:solidFill>
              <a:schemeClr val="bg2">
                <a:lumMod val="75000"/>
              </a:schemeClr>
            </a:solidFill>
          </a:ln>
        </p:spPr>
        <p:txBody>
          <a:bodyPr wrap="square">
            <a:spAutoFit/>
          </a:bodyPr>
          <a:lstStyle/>
          <a:p>
            <a:r>
              <a:rPr lang="tr-TR" b="1" dirty="0" smtClean="0"/>
              <a:t>Telgraf hattı kurularak İstanbul, Edirne, Şumnu arasında iletişim sağlandı (1855).</a:t>
            </a:r>
            <a:endParaRPr lang="tr-TR" b="1" dirty="0"/>
          </a:p>
        </p:txBody>
      </p:sp>
      <p:cxnSp>
        <p:nvCxnSpPr>
          <p:cNvPr id="48" name="47 Düz Ok Bağlayıcısı"/>
          <p:cNvCxnSpPr/>
          <p:nvPr/>
        </p:nvCxnSpPr>
        <p:spPr>
          <a:xfrm rot="5400000" flipH="1" flipV="1">
            <a:off x="5072860" y="2928140"/>
            <a:ext cx="428628" cy="1588"/>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
        <p:nvSpPr>
          <p:cNvPr id="50" name="49 Metin kutusu"/>
          <p:cNvSpPr txBox="1"/>
          <p:nvPr/>
        </p:nvSpPr>
        <p:spPr>
          <a:xfrm>
            <a:off x="5214942" y="1142984"/>
            <a:ext cx="2286016" cy="1477328"/>
          </a:xfrm>
          <a:prstGeom prst="rect">
            <a:avLst/>
          </a:prstGeom>
          <a:noFill/>
          <a:ln w="57150">
            <a:solidFill>
              <a:schemeClr val="bg2">
                <a:lumMod val="75000"/>
              </a:schemeClr>
            </a:solidFill>
          </a:ln>
        </p:spPr>
        <p:txBody>
          <a:bodyPr wrap="square" rtlCol="0">
            <a:spAutoFit/>
          </a:bodyPr>
          <a:lstStyle/>
          <a:p>
            <a:r>
              <a:rPr lang="tr-TR" b="1" dirty="0" smtClean="0"/>
              <a:t>İzmir, Aydın arasında demir yolu hattı inşa  edilmeye başlandı (1856).</a:t>
            </a:r>
            <a:endParaRPr lang="tr-TR" b="1" dirty="0"/>
          </a:p>
        </p:txBody>
      </p:sp>
      <p:cxnSp>
        <p:nvCxnSpPr>
          <p:cNvPr id="51" name="50 Düz Ok Bağlayıcısı"/>
          <p:cNvCxnSpPr/>
          <p:nvPr/>
        </p:nvCxnSpPr>
        <p:spPr>
          <a:xfrm rot="5400000">
            <a:off x="6107917" y="3821909"/>
            <a:ext cx="928694" cy="1588"/>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
        <p:nvSpPr>
          <p:cNvPr id="54" name="53 Dikdörtgen"/>
          <p:cNvSpPr/>
          <p:nvPr/>
        </p:nvSpPr>
        <p:spPr>
          <a:xfrm>
            <a:off x="5929322" y="4429132"/>
            <a:ext cx="2643190" cy="1200329"/>
          </a:xfrm>
          <a:prstGeom prst="rect">
            <a:avLst/>
          </a:prstGeom>
          <a:ln w="57150">
            <a:solidFill>
              <a:schemeClr val="bg2">
                <a:lumMod val="75000"/>
              </a:schemeClr>
            </a:solidFill>
          </a:ln>
        </p:spPr>
        <p:txBody>
          <a:bodyPr wrap="square">
            <a:spAutoFit/>
          </a:bodyPr>
          <a:lstStyle/>
          <a:p>
            <a:r>
              <a:rPr lang="tr-TR" b="1" dirty="0" smtClean="0"/>
              <a:t>Ziraat Bankasının temeli olan Memleket Sandıkları kurulmaya başlandı (1863).</a:t>
            </a:r>
            <a:endParaRPr lang="tr-TR" b="1" dirty="0"/>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29"/>
                                        </p:tgtEl>
                                        <p:attrNameLst>
                                          <p:attrName>style.visibility</p:attrName>
                                        </p:attrNameLst>
                                      </p:cBhvr>
                                      <p:to>
                                        <p:strVal val="visible"/>
                                      </p:to>
                                    </p:set>
                                    <p:anim calcmode="discrete" valueType="clr">
                                      <p:cBhvr override="childStyle">
                                        <p:cTn id="7" dur="80"/>
                                        <p:tgtEl>
                                          <p:spTgt spid="29"/>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9"/>
                                        </p:tgtEl>
                                        <p:attrNameLst>
                                          <p:attrName>fillcolor</p:attrName>
                                        </p:attrNameLst>
                                      </p:cBhvr>
                                      <p:tavLst>
                                        <p:tav tm="0">
                                          <p:val>
                                            <p:clrVal>
                                              <a:schemeClr val="accent2"/>
                                            </p:clrVal>
                                          </p:val>
                                        </p:tav>
                                        <p:tav tm="50000">
                                          <p:val>
                                            <p:clrVal>
                                              <a:schemeClr val="hlink"/>
                                            </p:clrVal>
                                          </p:val>
                                        </p:tav>
                                      </p:tavLst>
                                    </p:anim>
                                    <p:set>
                                      <p:cBhvr>
                                        <p:cTn id="9" dur="80"/>
                                        <p:tgtEl>
                                          <p:spTgt spid="29"/>
                                        </p:tgtEl>
                                        <p:attrNameLst>
                                          <p:attrName>fill.type</p:attrName>
                                        </p:attrNameLst>
                                      </p:cBhvr>
                                      <p:to>
                                        <p:strVal val="solid"/>
                                      </p:to>
                                    </p:set>
                                  </p:childTnLst>
                                </p:cTn>
                              </p:par>
                            </p:childTnLst>
                          </p:cTn>
                        </p:par>
                        <p:par>
                          <p:cTn id="10" fill="hold">
                            <p:stCondLst>
                              <p:cond delay="5760"/>
                            </p:stCondLst>
                            <p:childTnLst>
                              <p:par>
                                <p:cTn id="11" presetID="27" presetClass="entr" presetSubtype="0" fill="hold" grpId="0" nodeType="afterEffect">
                                  <p:stCondLst>
                                    <p:cond delay="0"/>
                                  </p:stCondLst>
                                  <p:iterate type="lt">
                                    <p:tmPct val="50000"/>
                                  </p:iterate>
                                  <p:childTnLst>
                                    <p:set>
                                      <p:cBhvr>
                                        <p:cTn id="12" dur="1" fill="hold">
                                          <p:stCondLst>
                                            <p:cond delay="0"/>
                                          </p:stCondLst>
                                        </p:cTn>
                                        <p:tgtEl>
                                          <p:spTgt spid="35"/>
                                        </p:tgtEl>
                                        <p:attrNameLst>
                                          <p:attrName>style.visibility</p:attrName>
                                        </p:attrNameLst>
                                      </p:cBhvr>
                                      <p:to>
                                        <p:strVal val="visible"/>
                                      </p:to>
                                    </p:set>
                                    <p:anim calcmode="discrete" valueType="clr">
                                      <p:cBhvr override="childStyle">
                                        <p:cTn id="13" dur="80"/>
                                        <p:tgtEl>
                                          <p:spTgt spid="35"/>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35"/>
                                        </p:tgtEl>
                                        <p:attrNameLst>
                                          <p:attrName>fillcolor</p:attrName>
                                        </p:attrNameLst>
                                      </p:cBhvr>
                                      <p:tavLst>
                                        <p:tav tm="0">
                                          <p:val>
                                            <p:clrVal>
                                              <a:schemeClr val="accent2"/>
                                            </p:clrVal>
                                          </p:val>
                                        </p:tav>
                                        <p:tav tm="50000">
                                          <p:val>
                                            <p:clrVal>
                                              <a:schemeClr val="hlink"/>
                                            </p:clrVal>
                                          </p:val>
                                        </p:tav>
                                      </p:tavLst>
                                    </p:anim>
                                    <p:set>
                                      <p:cBhvr>
                                        <p:cTn id="15" dur="80"/>
                                        <p:tgtEl>
                                          <p:spTgt spid="35"/>
                                        </p:tgtEl>
                                        <p:attrNameLst>
                                          <p:attrName>fill.type</p:attrName>
                                        </p:attrNameLst>
                                      </p:cBhvr>
                                      <p:to>
                                        <p:strVal val="solid"/>
                                      </p:to>
                                    </p:set>
                                  </p:childTnLst>
                                </p:cTn>
                              </p:par>
                            </p:childTnLst>
                          </p:cTn>
                        </p:par>
                        <p:par>
                          <p:cTn id="16" fill="hold">
                            <p:stCondLst>
                              <p:cond delay="6880"/>
                            </p:stCondLst>
                            <p:childTnLst>
                              <p:par>
                                <p:cTn id="17" presetID="27" presetClass="entr" presetSubtype="0" fill="hold" grpId="0" nodeType="afterEffect">
                                  <p:stCondLst>
                                    <p:cond delay="0"/>
                                  </p:stCondLst>
                                  <p:iterate type="lt">
                                    <p:tmPct val="50000"/>
                                  </p:iterate>
                                  <p:childTnLst>
                                    <p:set>
                                      <p:cBhvr>
                                        <p:cTn id="18" dur="1" fill="hold">
                                          <p:stCondLst>
                                            <p:cond delay="0"/>
                                          </p:stCondLst>
                                        </p:cTn>
                                        <p:tgtEl>
                                          <p:spTgt spid="38"/>
                                        </p:tgtEl>
                                        <p:attrNameLst>
                                          <p:attrName>style.visibility</p:attrName>
                                        </p:attrNameLst>
                                      </p:cBhvr>
                                      <p:to>
                                        <p:strVal val="visible"/>
                                      </p:to>
                                    </p:set>
                                    <p:anim calcmode="discrete" valueType="clr">
                                      <p:cBhvr override="childStyle">
                                        <p:cTn id="19" dur="80"/>
                                        <p:tgtEl>
                                          <p:spTgt spid="38"/>
                                        </p:tgtEl>
                                        <p:attrNameLst>
                                          <p:attrName>style.color</p:attrName>
                                        </p:attrNameLst>
                                      </p:cBhvr>
                                      <p:tavLst>
                                        <p:tav tm="0">
                                          <p:val>
                                            <p:clrVal>
                                              <a:schemeClr val="accent2"/>
                                            </p:clrVal>
                                          </p:val>
                                        </p:tav>
                                        <p:tav tm="50000">
                                          <p:val>
                                            <p:clrVal>
                                              <a:schemeClr val="hlink"/>
                                            </p:clrVal>
                                          </p:val>
                                        </p:tav>
                                      </p:tavLst>
                                    </p:anim>
                                    <p:anim calcmode="discrete" valueType="clr">
                                      <p:cBhvr>
                                        <p:cTn id="20" dur="80"/>
                                        <p:tgtEl>
                                          <p:spTgt spid="38"/>
                                        </p:tgtEl>
                                        <p:attrNameLst>
                                          <p:attrName>fillcolor</p:attrName>
                                        </p:attrNameLst>
                                      </p:cBhvr>
                                      <p:tavLst>
                                        <p:tav tm="0">
                                          <p:val>
                                            <p:clrVal>
                                              <a:schemeClr val="accent2"/>
                                            </p:clrVal>
                                          </p:val>
                                        </p:tav>
                                        <p:tav tm="50000">
                                          <p:val>
                                            <p:clrVal>
                                              <a:schemeClr val="hlink"/>
                                            </p:clrVal>
                                          </p:val>
                                        </p:tav>
                                      </p:tavLst>
                                    </p:anim>
                                    <p:set>
                                      <p:cBhvr>
                                        <p:cTn id="21" dur="80"/>
                                        <p:tgtEl>
                                          <p:spTgt spid="38"/>
                                        </p:tgtEl>
                                        <p:attrNameLst>
                                          <p:attrName>fill.type</p:attrName>
                                        </p:attrNameLst>
                                      </p:cBhvr>
                                      <p:to>
                                        <p:strVal val="solid"/>
                                      </p:to>
                                    </p:set>
                                  </p:childTnLst>
                                </p:cTn>
                              </p:par>
                            </p:childTnLst>
                          </p:cTn>
                        </p:par>
                        <p:par>
                          <p:cTn id="22" fill="hold">
                            <p:stCondLst>
                              <p:cond delay="9680"/>
                            </p:stCondLst>
                            <p:childTnLst>
                              <p:par>
                                <p:cTn id="23" presetID="27" presetClass="entr" presetSubtype="0" fill="hold" grpId="0" nodeType="afterEffect">
                                  <p:stCondLst>
                                    <p:cond delay="0"/>
                                  </p:stCondLst>
                                  <p:iterate type="lt">
                                    <p:tmPct val="50000"/>
                                  </p:iterate>
                                  <p:childTnLst>
                                    <p:set>
                                      <p:cBhvr>
                                        <p:cTn id="24" dur="1" fill="hold">
                                          <p:stCondLst>
                                            <p:cond delay="0"/>
                                          </p:stCondLst>
                                        </p:cTn>
                                        <p:tgtEl>
                                          <p:spTgt spid="45"/>
                                        </p:tgtEl>
                                        <p:attrNameLst>
                                          <p:attrName>style.visibility</p:attrName>
                                        </p:attrNameLst>
                                      </p:cBhvr>
                                      <p:to>
                                        <p:strVal val="visible"/>
                                      </p:to>
                                    </p:set>
                                    <p:anim calcmode="discrete" valueType="clr">
                                      <p:cBhvr override="childStyle">
                                        <p:cTn id="25" dur="80"/>
                                        <p:tgtEl>
                                          <p:spTgt spid="45"/>
                                        </p:tgtEl>
                                        <p:attrNameLst>
                                          <p:attrName>style.color</p:attrName>
                                        </p:attrNameLst>
                                      </p:cBhvr>
                                      <p:tavLst>
                                        <p:tav tm="0">
                                          <p:val>
                                            <p:clrVal>
                                              <a:schemeClr val="accent2"/>
                                            </p:clrVal>
                                          </p:val>
                                        </p:tav>
                                        <p:tav tm="50000">
                                          <p:val>
                                            <p:clrVal>
                                              <a:schemeClr val="hlink"/>
                                            </p:clrVal>
                                          </p:val>
                                        </p:tav>
                                      </p:tavLst>
                                    </p:anim>
                                    <p:anim calcmode="discrete" valueType="clr">
                                      <p:cBhvr>
                                        <p:cTn id="26" dur="80"/>
                                        <p:tgtEl>
                                          <p:spTgt spid="45"/>
                                        </p:tgtEl>
                                        <p:attrNameLst>
                                          <p:attrName>fillcolor</p:attrName>
                                        </p:attrNameLst>
                                      </p:cBhvr>
                                      <p:tavLst>
                                        <p:tav tm="0">
                                          <p:val>
                                            <p:clrVal>
                                              <a:schemeClr val="accent2"/>
                                            </p:clrVal>
                                          </p:val>
                                        </p:tav>
                                        <p:tav tm="50000">
                                          <p:val>
                                            <p:clrVal>
                                              <a:schemeClr val="hlink"/>
                                            </p:clrVal>
                                          </p:val>
                                        </p:tav>
                                      </p:tavLst>
                                    </p:anim>
                                    <p:set>
                                      <p:cBhvr>
                                        <p:cTn id="27" dur="80"/>
                                        <p:tgtEl>
                                          <p:spTgt spid="45"/>
                                        </p:tgtEl>
                                        <p:attrNameLst>
                                          <p:attrName>fill.type</p:attrName>
                                        </p:attrNameLst>
                                      </p:cBhvr>
                                      <p:to>
                                        <p:strVal val="solid"/>
                                      </p:to>
                                    </p:set>
                                  </p:childTnLst>
                                </p:cTn>
                              </p:par>
                            </p:childTnLst>
                          </p:cTn>
                        </p:par>
                        <p:par>
                          <p:cTn id="28" fill="hold">
                            <p:stCondLst>
                              <p:cond delay="12640"/>
                            </p:stCondLst>
                            <p:childTnLst>
                              <p:par>
                                <p:cTn id="29" presetID="27" presetClass="entr" presetSubtype="0" fill="hold" grpId="0" nodeType="afterEffect">
                                  <p:stCondLst>
                                    <p:cond delay="0"/>
                                  </p:stCondLst>
                                  <p:iterate type="lt">
                                    <p:tmPct val="50000"/>
                                  </p:iterate>
                                  <p:childTnLst>
                                    <p:set>
                                      <p:cBhvr>
                                        <p:cTn id="30" dur="1" fill="hold">
                                          <p:stCondLst>
                                            <p:cond delay="0"/>
                                          </p:stCondLst>
                                        </p:cTn>
                                        <p:tgtEl>
                                          <p:spTgt spid="50"/>
                                        </p:tgtEl>
                                        <p:attrNameLst>
                                          <p:attrName>style.visibility</p:attrName>
                                        </p:attrNameLst>
                                      </p:cBhvr>
                                      <p:to>
                                        <p:strVal val="visible"/>
                                      </p:to>
                                    </p:set>
                                    <p:anim calcmode="discrete" valueType="clr">
                                      <p:cBhvr override="childStyle">
                                        <p:cTn id="31" dur="80"/>
                                        <p:tgtEl>
                                          <p:spTgt spid="50"/>
                                        </p:tgtEl>
                                        <p:attrNameLst>
                                          <p:attrName>style.color</p:attrName>
                                        </p:attrNameLst>
                                      </p:cBhvr>
                                      <p:tavLst>
                                        <p:tav tm="0">
                                          <p:val>
                                            <p:clrVal>
                                              <a:schemeClr val="accent2"/>
                                            </p:clrVal>
                                          </p:val>
                                        </p:tav>
                                        <p:tav tm="50000">
                                          <p:val>
                                            <p:clrVal>
                                              <a:schemeClr val="hlink"/>
                                            </p:clrVal>
                                          </p:val>
                                        </p:tav>
                                      </p:tavLst>
                                    </p:anim>
                                    <p:anim calcmode="discrete" valueType="clr">
                                      <p:cBhvr>
                                        <p:cTn id="32" dur="80"/>
                                        <p:tgtEl>
                                          <p:spTgt spid="50"/>
                                        </p:tgtEl>
                                        <p:attrNameLst>
                                          <p:attrName>fillcolor</p:attrName>
                                        </p:attrNameLst>
                                      </p:cBhvr>
                                      <p:tavLst>
                                        <p:tav tm="0">
                                          <p:val>
                                            <p:clrVal>
                                              <a:schemeClr val="accent2"/>
                                            </p:clrVal>
                                          </p:val>
                                        </p:tav>
                                        <p:tav tm="50000">
                                          <p:val>
                                            <p:clrVal>
                                              <a:schemeClr val="hlink"/>
                                            </p:clrVal>
                                          </p:val>
                                        </p:tav>
                                      </p:tavLst>
                                    </p:anim>
                                    <p:set>
                                      <p:cBhvr>
                                        <p:cTn id="33" dur="80"/>
                                        <p:tgtEl>
                                          <p:spTgt spid="50"/>
                                        </p:tgtEl>
                                        <p:attrNameLst>
                                          <p:attrName>fill.type</p:attrName>
                                        </p:attrNameLst>
                                      </p:cBhvr>
                                      <p:to>
                                        <p:strVal val="solid"/>
                                      </p:to>
                                    </p:set>
                                  </p:childTnLst>
                                </p:cTn>
                              </p:par>
                            </p:childTnLst>
                          </p:cTn>
                        </p:par>
                        <p:par>
                          <p:cTn id="34" fill="hold">
                            <p:stCondLst>
                              <p:cond delay="15080"/>
                            </p:stCondLst>
                            <p:childTnLst>
                              <p:par>
                                <p:cTn id="35" presetID="27" presetClass="entr" presetSubtype="0" fill="hold" grpId="0" nodeType="afterEffect">
                                  <p:stCondLst>
                                    <p:cond delay="0"/>
                                  </p:stCondLst>
                                  <p:iterate type="lt">
                                    <p:tmPct val="50000"/>
                                  </p:iterate>
                                  <p:childTnLst>
                                    <p:set>
                                      <p:cBhvr>
                                        <p:cTn id="36" dur="1" fill="hold">
                                          <p:stCondLst>
                                            <p:cond delay="0"/>
                                          </p:stCondLst>
                                        </p:cTn>
                                        <p:tgtEl>
                                          <p:spTgt spid="54"/>
                                        </p:tgtEl>
                                        <p:attrNameLst>
                                          <p:attrName>style.visibility</p:attrName>
                                        </p:attrNameLst>
                                      </p:cBhvr>
                                      <p:to>
                                        <p:strVal val="visible"/>
                                      </p:to>
                                    </p:set>
                                    <p:anim calcmode="discrete" valueType="clr">
                                      <p:cBhvr override="childStyle">
                                        <p:cTn id="37" dur="80"/>
                                        <p:tgtEl>
                                          <p:spTgt spid="54"/>
                                        </p:tgtEl>
                                        <p:attrNameLst>
                                          <p:attrName>style.color</p:attrName>
                                        </p:attrNameLst>
                                      </p:cBhvr>
                                      <p:tavLst>
                                        <p:tav tm="0">
                                          <p:val>
                                            <p:clrVal>
                                              <a:schemeClr val="accent2"/>
                                            </p:clrVal>
                                          </p:val>
                                        </p:tav>
                                        <p:tav tm="50000">
                                          <p:val>
                                            <p:clrVal>
                                              <a:schemeClr val="hlink"/>
                                            </p:clrVal>
                                          </p:val>
                                        </p:tav>
                                      </p:tavLst>
                                    </p:anim>
                                    <p:anim calcmode="discrete" valueType="clr">
                                      <p:cBhvr>
                                        <p:cTn id="38" dur="80"/>
                                        <p:tgtEl>
                                          <p:spTgt spid="54"/>
                                        </p:tgtEl>
                                        <p:attrNameLst>
                                          <p:attrName>fillcolor</p:attrName>
                                        </p:attrNameLst>
                                      </p:cBhvr>
                                      <p:tavLst>
                                        <p:tav tm="0">
                                          <p:val>
                                            <p:clrVal>
                                              <a:schemeClr val="accent2"/>
                                            </p:clrVal>
                                          </p:val>
                                        </p:tav>
                                        <p:tav tm="50000">
                                          <p:val>
                                            <p:clrVal>
                                              <a:schemeClr val="hlink"/>
                                            </p:clrVal>
                                          </p:val>
                                        </p:tav>
                                      </p:tavLst>
                                    </p:anim>
                                    <p:set>
                                      <p:cBhvr>
                                        <p:cTn id="39" dur="80"/>
                                        <p:tgtEl>
                                          <p:spTgt spid="5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5" grpId="0" animBg="1"/>
      <p:bldP spid="38" grpId="0" animBg="1"/>
      <p:bldP spid="45" grpId="0" animBg="1"/>
      <p:bldP spid="50" grpId="0" animBg="1"/>
      <p:bldP spid="5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4000496" y="928670"/>
            <a:ext cx="4572000" cy="5355312"/>
          </a:xfrm>
          <a:prstGeom prst="rect">
            <a:avLst/>
          </a:prstGeom>
        </p:spPr>
        <p:txBody>
          <a:bodyPr>
            <a:spAutoFit/>
          </a:bodyPr>
          <a:lstStyle/>
          <a:p>
            <a:r>
              <a:rPr lang="tr-TR" b="1" dirty="0" smtClean="0">
                <a:solidFill>
                  <a:schemeClr val="tx2">
                    <a:lumMod val="75000"/>
                  </a:schemeClr>
                </a:solidFill>
              </a:rPr>
              <a:t>Medeniyet: </a:t>
            </a:r>
            <a:r>
              <a:rPr lang="tr-TR" dirty="0" smtClean="0"/>
              <a:t>Bir </a:t>
            </a:r>
            <a:r>
              <a:rPr lang="tr-TR" dirty="0"/>
              <a:t>ülke veya toplumun, maddi ve manevi varlıklarının, düşünce, sanat, bilim, teknoloji ürünlerinin tamamını ifade eder</a:t>
            </a:r>
            <a:r>
              <a:rPr lang="tr-TR" dirty="0" smtClean="0"/>
              <a:t>.</a:t>
            </a:r>
            <a:br>
              <a:rPr lang="tr-TR" dirty="0" smtClean="0"/>
            </a:br>
            <a:endParaRPr lang="tr-TR" dirty="0" smtClean="0"/>
          </a:p>
          <a:p>
            <a:r>
              <a:rPr lang="tr-TR" b="1" dirty="0" smtClean="0">
                <a:solidFill>
                  <a:schemeClr val="tx2">
                    <a:lumMod val="75000"/>
                  </a:schemeClr>
                </a:solidFill>
              </a:rPr>
              <a:t>Kültür: </a:t>
            </a:r>
            <a:r>
              <a:rPr lang="tr-TR" dirty="0" smtClean="0"/>
              <a:t>Bir </a:t>
            </a:r>
            <a:r>
              <a:rPr lang="tr-TR" dirty="0"/>
              <a:t>milletin tarihi boyunca meydana getirdiği maddi ve manevi değerlerin bütünüdür. </a:t>
            </a:r>
            <a:r>
              <a:rPr lang="tr-TR" dirty="0" smtClean="0"/>
              <a:t/>
            </a:r>
            <a:br>
              <a:rPr lang="tr-TR" dirty="0" smtClean="0"/>
            </a:br>
            <a:r>
              <a:rPr lang="tr-TR" dirty="0" smtClean="0"/>
              <a:t/>
            </a:r>
            <a:br>
              <a:rPr lang="tr-TR" dirty="0" smtClean="0"/>
            </a:br>
            <a:r>
              <a:rPr lang="tr-TR" dirty="0" smtClean="0"/>
              <a:t>Çok </a:t>
            </a:r>
            <a:r>
              <a:rPr lang="tr-TR" dirty="0"/>
              <a:t>gezen kişilere </a:t>
            </a:r>
            <a:r>
              <a:rPr lang="tr-TR" b="1" dirty="0">
                <a:solidFill>
                  <a:schemeClr val="tx2">
                    <a:lumMod val="75000"/>
                  </a:schemeClr>
                </a:solidFill>
              </a:rPr>
              <a:t>seyyah</a:t>
            </a:r>
            <a:r>
              <a:rPr lang="tr-TR" dirty="0">
                <a:solidFill>
                  <a:schemeClr val="tx2">
                    <a:lumMod val="75000"/>
                  </a:schemeClr>
                </a:solidFill>
              </a:rPr>
              <a:t> </a:t>
            </a:r>
            <a:r>
              <a:rPr lang="tr-TR" dirty="0"/>
              <a:t>adı verilir</a:t>
            </a:r>
            <a:r>
              <a:rPr lang="tr-TR" dirty="0" smtClean="0"/>
              <a:t>.</a:t>
            </a:r>
            <a:br>
              <a:rPr lang="tr-TR" dirty="0" smtClean="0"/>
            </a:br>
            <a:r>
              <a:rPr lang="tr-TR" dirty="0" smtClean="0"/>
              <a:t/>
            </a:r>
            <a:br>
              <a:rPr lang="tr-TR" dirty="0" smtClean="0"/>
            </a:br>
            <a:r>
              <a:rPr lang="tr-TR" dirty="0"/>
              <a:t>Bir yazarın değişik sebeplerle yurt içinde ve yurt dışında yaptığı geziler sırasında gördüklerini, yaşadıklarını, duyduklarını anlattığı yazılara gezi </a:t>
            </a:r>
            <a:r>
              <a:rPr lang="tr-TR" b="1" dirty="0" smtClean="0">
                <a:solidFill>
                  <a:schemeClr val="tx2">
                    <a:lumMod val="75000"/>
                  </a:schemeClr>
                </a:solidFill>
              </a:rPr>
              <a:t>seyahatname</a:t>
            </a:r>
            <a:r>
              <a:rPr lang="tr-TR" dirty="0" smtClean="0"/>
              <a:t> denir.</a:t>
            </a:r>
            <a:br>
              <a:rPr lang="tr-TR" dirty="0" smtClean="0"/>
            </a:br>
            <a:r>
              <a:rPr lang="tr-TR" dirty="0" smtClean="0"/>
              <a:t/>
            </a:r>
            <a:br>
              <a:rPr lang="tr-TR" dirty="0" smtClean="0"/>
            </a:br>
            <a:r>
              <a:rPr lang="tr-TR" dirty="0"/>
              <a:t/>
            </a:r>
            <a:br>
              <a:rPr lang="tr-TR" dirty="0"/>
            </a:br>
            <a:r>
              <a:rPr lang="tr-TR" dirty="0"/>
              <a:t/>
            </a:r>
            <a:br>
              <a:rPr lang="tr-TR" dirty="0"/>
            </a:br>
            <a:endParaRPr lang="tr-TR" dirty="0"/>
          </a:p>
        </p:txBody>
      </p:sp>
      <p:pic>
        <p:nvPicPr>
          <p:cNvPr id="22530" name="Picture 2" descr="http://www.delinetciler.org/attachments/27899d1328447615-seyahatname-orijinal-metin.jpg"/>
          <p:cNvPicPr>
            <a:picLocks noChangeAspect="1" noChangeArrowheads="1"/>
          </p:cNvPicPr>
          <p:nvPr/>
        </p:nvPicPr>
        <p:blipFill>
          <a:blip r:embed="rId2" cstate="print"/>
          <a:srcRect/>
          <a:stretch>
            <a:fillRect/>
          </a:stretch>
        </p:blipFill>
        <p:spPr bwMode="auto">
          <a:xfrm>
            <a:off x="571472" y="500042"/>
            <a:ext cx="3295280" cy="5248252"/>
          </a:xfrm>
          <a:prstGeom prst="rect">
            <a:avLst/>
          </a:prstGeom>
          <a:noFill/>
        </p:spPr>
      </p:pic>
      <p:sp>
        <p:nvSpPr>
          <p:cNvPr id="4" name="3 Metin kutusu"/>
          <p:cNvSpPr txBox="1"/>
          <p:nvPr/>
        </p:nvSpPr>
        <p:spPr>
          <a:xfrm>
            <a:off x="428596" y="5929330"/>
            <a:ext cx="3744679" cy="307777"/>
          </a:xfrm>
          <a:prstGeom prst="rect">
            <a:avLst/>
          </a:prstGeom>
          <a:noFill/>
        </p:spPr>
        <p:txBody>
          <a:bodyPr wrap="none" rtlCol="0">
            <a:spAutoFit/>
          </a:bodyPr>
          <a:lstStyle/>
          <a:p>
            <a:r>
              <a:rPr lang="tr-TR" sz="1400" i="1" dirty="0" smtClean="0"/>
              <a:t>Evliya Çelebi’nin Seyahatname’sinden  bir sayfa</a:t>
            </a:r>
            <a:endParaRPr lang="tr-TR" sz="1400" i="1" dirty="0"/>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2530"/>
                                        </p:tgtEl>
                                        <p:attrNameLst>
                                          <p:attrName>style.visibility</p:attrName>
                                        </p:attrNameLst>
                                      </p:cBhvr>
                                      <p:to>
                                        <p:strVal val="visible"/>
                                      </p:to>
                                    </p:set>
                                    <p:anim calcmode="lin" valueType="num">
                                      <p:cBhvr additive="base">
                                        <p:cTn id="7" dur="1000" fill="hold"/>
                                        <p:tgtEl>
                                          <p:spTgt spid="22530"/>
                                        </p:tgtEl>
                                        <p:attrNameLst>
                                          <p:attrName>ppt_x</p:attrName>
                                        </p:attrNameLst>
                                      </p:cBhvr>
                                      <p:tavLst>
                                        <p:tav tm="0">
                                          <p:val>
                                            <p:strVal val="#ppt_x"/>
                                          </p:val>
                                        </p:tav>
                                        <p:tav tm="100000">
                                          <p:val>
                                            <p:strVal val="#ppt_x"/>
                                          </p:val>
                                        </p:tav>
                                      </p:tavLst>
                                    </p:anim>
                                    <p:anim calcmode="lin" valueType="num">
                                      <p:cBhvr additive="base">
                                        <p:cTn id="8" dur="1000" fill="hold"/>
                                        <p:tgtEl>
                                          <p:spTgt spid="22530"/>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27" presetClass="entr" presetSubtype="0" fill="hold" grpId="0" nodeType="afterEffect">
                                  <p:stCondLst>
                                    <p:cond delay="0"/>
                                  </p:stCondLst>
                                  <p:iterate type="lt">
                                    <p:tmPct val="50000"/>
                                  </p:iterate>
                                  <p:childTnLst>
                                    <p:set>
                                      <p:cBhvr>
                                        <p:cTn id="11" dur="1" fill="hold">
                                          <p:stCondLst>
                                            <p:cond delay="0"/>
                                          </p:stCondLst>
                                        </p:cTn>
                                        <p:tgtEl>
                                          <p:spTgt spid="4"/>
                                        </p:tgtEl>
                                        <p:attrNameLst>
                                          <p:attrName>style.visibility</p:attrName>
                                        </p:attrNameLst>
                                      </p:cBhvr>
                                      <p:to>
                                        <p:strVal val="visible"/>
                                      </p:to>
                                    </p:set>
                                    <p:anim calcmode="discrete" valueType="clr">
                                      <p:cBhvr override="childStyle">
                                        <p:cTn id="12" dur="80"/>
                                        <p:tgtEl>
                                          <p:spTgt spid="4"/>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4"/>
                                        </p:tgtEl>
                                        <p:attrNameLst>
                                          <p:attrName>fillcolor</p:attrName>
                                        </p:attrNameLst>
                                      </p:cBhvr>
                                      <p:tavLst>
                                        <p:tav tm="0">
                                          <p:val>
                                            <p:clrVal>
                                              <a:schemeClr val="accent2"/>
                                            </p:clrVal>
                                          </p:val>
                                        </p:tav>
                                        <p:tav tm="50000">
                                          <p:val>
                                            <p:clrVal>
                                              <a:schemeClr val="hlink"/>
                                            </p:clrVal>
                                          </p:val>
                                        </p:tav>
                                      </p:tavLst>
                                    </p:anim>
                                    <p:set>
                                      <p:cBhvr>
                                        <p:cTn id="14" dur="80"/>
                                        <p:tgtEl>
                                          <p:spTgt spid="4"/>
                                        </p:tgtEl>
                                        <p:attrNameLst>
                                          <p:attrName>fill.type</p:attrName>
                                        </p:attrNameLst>
                                      </p:cBhvr>
                                      <p:to>
                                        <p:strVal val="solid"/>
                                      </p:to>
                                    </p:set>
                                  </p:childTnLst>
                                </p:cTn>
                              </p:par>
                            </p:childTnLst>
                          </p:cTn>
                        </p:par>
                        <p:par>
                          <p:cTn id="15" fill="hold">
                            <p:stCondLst>
                              <p:cond delay="2720"/>
                            </p:stCondLst>
                            <p:childTnLst>
                              <p:par>
                                <p:cTn id="16" presetID="27" presetClass="entr" presetSubtype="0" fill="hold" grpId="0" nodeType="afterEffect">
                                  <p:stCondLst>
                                    <p:cond delay="0"/>
                                  </p:stCondLst>
                                  <p:iterate type="lt">
                                    <p:tmPct val="50000"/>
                                  </p:iterate>
                                  <p:childTnLst>
                                    <p:set>
                                      <p:cBhvr>
                                        <p:cTn id="17" dur="1" fill="hold">
                                          <p:stCondLst>
                                            <p:cond delay="0"/>
                                          </p:stCondLst>
                                        </p:cTn>
                                        <p:tgtEl>
                                          <p:spTgt spid="2"/>
                                        </p:tgtEl>
                                        <p:attrNameLst>
                                          <p:attrName>style.visibility</p:attrName>
                                        </p:attrNameLst>
                                      </p:cBhvr>
                                      <p:to>
                                        <p:strVal val="visible"/>
                                      </p:to>
                                    </p:set>
                                    <p:anim calcmode="discrete" valueType="clr">
                                      <p:cBhvr override="childStyle">
                                        <p:cTn id="18"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19" dur="80"/>
                                        <p:tgtEl>
                                          <p:spTgt spid="2"/>
                                        </p:tgtEl>
                                        <p:attrNameLst>
                                          <p:attrName>fillcolor</p:attrName>
                                        </p:attrNameLst>
                                      </p:cBhvr>
                                      <p:tavLst>
                                        <p:tav tm="0">
                                          <p:val>
                                            <p:clrVal>
                                              <a:schemeClr val="accent2"/>
                                            </p:clrVal>
                                          </p:val>
                                        </p:tav>
                                        <p:tav tm="50000">
                                          <p:val>
                                            <p:clrVal>
                                              <a:schemeClr val="hlink"/>
                                            </p:clrVal>
                                          </p:val>
                                        </p:tav>
                                      </p:tavLst>
                                    </p:anim>
                                    <p:set>
                                      <p:cBhvr>
                                        <p:cTn id="20" dur="80"/>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http://www.gurmerehberi.com/wp-content/uploads/2012/04/Osmanli-Yemek-Kulturu.jpg"/>
          <p:cNvPicPr>
            <a:picLocks noChangeAspect="1" noChangeArrowheads="1"/>
          </p:cNvPicPr>
          <p:nvPr/>
        </p:nvPicPr>
        <p:blipFill>
          <a:blip r:embed="rId2" cstate="print"/>
          <a:srcRect/>
          <a:stretch>
            <a:fillRect/>
          </a:stretch>
        </p:blipFill>
        <p:spPr bwMode="auto">
          <a:xfrm>
            <a:off x="642910" y="428604"/>
            <a:ext cx="4191000" cy="5786478"/>
          </a:xfrm>
          <a:prstGeom prst="rect">
            <a:avLst/>
          </a:prstGeom>
          <a:noFill/>
        </p:spPr>
      </p:pic>
      <p:sp>
        <p:nvSpPr>
          <p:cNvPr id="3" name="2 Metin kutusu"/>
          <p:cNvSpPr txBox="1"/>
          <p:nvPr/>
        </p:nvSpPr>
        <p:spPr>
          <a:xfrm>
            <a:off x="5000628" y="571480"/>
            <a:ext cx="3786214" cy="4893647"/>
          </a:xfrm>
          <a:prstGeom prst="rect">
            <a:avLst/>
          </a:prstGeom>
          <a:noFill/>
        </p:spPr>
        <p:txBody>
          <a:bodyPr wrap="square" rtlCol="0">
            <a:spAutoFit/>
          </a:bodyPr>
          <a:lstStyle/>
          <a:p>
            <a:r>
              <a:rPr lang="tr-TR" sz="2600" dirty="0" smtClean="0"/>
              <a:t>“Onların en sık yedikleri, pilav adını verdikleri yemektir. Yemek zamanı geldiğinde yere sofra adı verilen deriden yuvarlak bir masa örtüsü yayarlar. Onun üzerine pilav eti koyarlar, ekmeği parçalara bölerek dağıtırlar sonrada Bismillah diyerek yemeye başlarlar”</a:t>
            </a:r>
            <a:endParaRPr lang="tr-TR" sz="2600" dirty="0"/>
          </a:p>
        </p:txBody>
      </p:sp>
      <p:sp>
        <p:nvSpPr>
          <p:cNvPr id="4" name="3 Metin kutusu"/>
          <p:cNvSpPr txBox="1"/>
          <p:nvPr/>
        </p:nvSpPr>
        <p:spPr>
          <a:xfrm>
            <a:off x="5000628" y="5500702"/>
            <a:ext cx="3617272" cy="338554"/>
          </a:xfrm>
          <a:prstGeom prst="rect">
            <a:avLst/>
          </a:prstGeom>
          <a:noFill/>
        </p:spPr>
        <p:txBody>
          <a:bodyPr wrap="none" rtlCol="0">
            <a:spAutoFit/>
          </a:bodyPr>
          <a:lstStyle/>
          <a:p>
            <a:r>
              <a:rPr lang="tr-TR" sz="1600" i="1" dirty="0" smtClean="0"/>
              <a:t>Jan Thevent 1655-1656’da Türkiye, s. 89.</a:t>
            </a:r>
            <a:endParaRPr lang="tr-TR" sz="1600" i="1" dirty="0"/>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3554"/>
                                        </p:tgtEl>
                                        <p:attrNameLst>
                                          <p:attrName>style.visibility</p:attrName>
                                        </p:attrNameLst>
                                      </p:cBhvr>
                                      <p:to>
                                        <p:strVal val="visible"/>
                                      </p:to>
                                    </p:set>
                                    <p:anim calcmode="lin" valueType="num">
                                      <p:cBhvr additive="base">
                                        <p:cTn id="7" dur="1000" fill="hold"/>
                                        <p:tgtEl>
                                          <p:spTgt spid="23554"/>
                                        </p:tgtEl>
                                        <p:attrNameLst>
                                          <p:attrName>ppt_x</p:attrName>
                                        </p:attrNameLst>
                                      </p:cBhvr>
                                      <p:tavLst>
                                        <p:tav tm="0">
                                          <p:val>
                                            <p:strVal val="#ppt_x"/>
                                          </p:val>
                                        </p:tav>
                                        <p:tav tm="100000">
                                          <p:val>
                                            <p:strVal val="#ppt_x"/>
                                          </p:val>
                                        </p:tav>
                                      </p:tavLst>
                                    </p:anim>
                                    <p:anim calcmode="lin" valueType="num">
                                      <p:cBhvr additive="base">
                                        <p:cTn id="8" dur="1000" fill="hold"/>
                                        <p:tgtEl>
                                          <p:spTgt spid="23554"/>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27" presetClass="entr" presetSubtype="0" fill="hold" grpId="0" nodeType="afterEffect">
                                  <p:stCondLst>
                                    <p:cond delay="0"/>
                                  </p:stCondLst>
                                  <p:iterate type="lt">
                                    <p:tmPct val="50000"/>
                                  </p:iterate>
                                  <p:childTnLst>
                                    <p:set>
                                      <p:cBhvr>
                                        <p:cTn id="11" dur="1" fill="hold">
                                          <p:stCondLst>
                                            <p:cond delay="0"/>
                                          </p:stCondLst>
                                        </p:cTn>
                                        <p:tgtEl>
                                          <p:spTgt spid="3"/>
                                        </p:tgtEl>
                                        <p:attrNameLst>
                                          <p:attrName>style.visibility</p:attrName>
                                        </p:attrNameLst>
                                      </p:cBhvr>
                                      <p:to>
                                        <p:strVal val="visible"/>
                                      </p:to>
                                    </p:set>
                                    <p:anim calcmode="discrete" valueType="clr">
                                      <p:cBhvr override="childStyle">
                                        <p:cTn id="12" dur="80"/>
                                        <p:tgtEl>
                                          <p:spTgt spid="3"/>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3"/>
                                        </p:tgtEl>
                                        <p:attrNameLst>
                                          <p:attrName>fillcolor</p:attrName>
                                        </p:attrNameLst>
                                      </p:cBhvr>
                                      <p:tavLst>
                                        <p:tav tm="0">
                                          <p:val>
                                            <p:clrVal>
                                              <a:schemeClr val="accent2"/>
                                            </p:clrVal>
                                          </p:val>
                                        </p:tav>
                                        <p:tav tm="50000">
                                          <p:val>
                                            <p:clrVal>
                                              <a:schemeClr val="hlink"/>
                                            </p:clrVal>
                                          </p:val>
                                        </p:tav>
                                      </p:tavLst>
                                    </p:anim>
                                    <p:set>
                                      <p:cBhvr>
                                        <p:cTn id="14" dur="80"/>
                                        <p:tgtEl>
                                          <p:spTgt spid="3"/>
                                        </p:tgtEl>
                                        <p:attrNameLst>
                                          <p:attrName>fill.type</p:attrName>
                                        </p:attrNameLst>
                                      </p:cBhvr>
                                      <p:to>
                                        <p:strVal val="solid"/>
                                      </p:to>
                                    </p:set>
                                  </p:childTnLst>
                                </p:cTn>
                              </p:par>
                            </p:childTnLst>
                          </p:cTn>
                        </p:par>
                        <p:par>
                          <p:cTn id="15" fill="hold">
                            <p:stCondLst>
                              <p:cond delay="10160"/>
                            </p:stCondLst>
                            <p:childTnLst>
                              <p:par>
                                <p:cTn id="16" presetID="27" presetClass="entr" presetSubtype="0" fill="hold" grpId="0" nodeType="afterEffect">
                                  <p:stCondLst>
                                    <p:cond delay="0"/>
                                  </p:stCondLst>
                                  <p:iterate type="lt">
                                    <p:tmPct val="50000"/>
                                  </p:iterate>
                                  <p:childTnLst>
                                    <p:set>
                                      <p:cBhvr>
                                        <p:cTn id="17" dur="1" fill="hold">
                                          <p:stCondLst>
                                            <p:cond delay="0"/>
                                          </p:stCondLst>
                                        </p:cTn>
                                        <p:tgtEl>
                                          <p:spTgt spid="4"/>
                                        </p:tgtEl>
                                        <p:attrNameLst>
                                          <p:attrName>style.visibility</p:attrName>
                                        </p:attrNameLst>
                                      </p:cBhvr>
                                      <p:to>
                                        <p:strVal val="visible"/>
                                      </p:to>
                                    </p:set>
                                    <p:anim calcmode="discrete" valueType="clr">
                                      <p:cBhvr override="childStyle">
                                        <p:cTn id="18" dur="80"/>
                                        <p:tgtEl>
                                          <p:spTgt spid="4"/>
                                        </p:tgtEl>
                                        <p:attrNameLst>
                                          <p:attrName>style.color</p:attrName>
                                        </p:attrNameLst>
                                      </p:cBhvr>
                                      <p:tavLst>
                                        <p:tav tm="0">
                                          <p:val>
                                            <p:clrVal>
                                              <a:schemeClr val="accent2"/>
                                            </p:clrVal>
                                          </p:val>
                                        </p:tav>
                                        <p:tav tm="50000">
                                          <p:val>
                                            <p:clrVal>
                                              <a:schemeClr val="hlink"/>
                                            </p:clrVal>
                                          </p:val>
                                        </p:tav>
                                      </p:tavLst>
                                    </p:anim>
                                    <p:anim calcmode="discrete" valueType="clr">
                                      <p:cBhvr>
                                        <p:cTn id="19" dur="80"/>
                                        <p:tgtEl>
                                          <p:spTgt spid="4"/>
                                        </p:tgtEl>
                                        <p:attrNameLst>
                                          <p:attrName>fillcolor</p:attrName>
                                        </p:attrNameLst>
                                      </p:cBhvr>
                                      <p:tavLst>
                                        <p:tav tm="0">
                                          <p:val>
                                            <p:clrVal>
                                              <a:schemeClr val="accent2"/>
                                            </p:clrVal>
                                          </p:val>
                                        </p:tav>
                                        <p:tav tm="50000">
                                          <p:val>
                                            <p:clrVal>
                                              <a:schemeClr val="hlink"/>
                                            </p:clrVal>
                                          </p:val>
                                        </p:tav>
                                      </p:tavLst>
                                    </p:anim>
                                    <p:set>
                                      <p:cBhvr>
                                        <p:cTn id="20" dur="80"/>
                                        <p:tgtEl>
                                          <p:spTgt spid="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descr="http://istanbultarih.com/wp-content/uploads/2014/02/istanbulda-ramazan.jpg"/>
          <p:cNvPicPr>
            <a:picLocks noChangeAspect="1" noChangeArrowheads="1"/>
          </p:cNvPicPr>
          <p:nvPr/>
        </p:nvPicPr>
        <p:blipFill>
          <a:blip r:embed="rId2" cstate="print"/>
          <a:srcRect/>
          <a:stretch>
            <a:fillRect/>
          </a:stretch>
        </p:blipFill>
        <p:spPr bwMode="auto">
          <a:xfrm>
            <a:off x="1285852" y="500042"/>
            <a:ext cx="6686550" cy="3200401"/>
          </a:xfrm>
          <a:prstGeom prst="rect">
            <a:avLst/>
          </a:prstGeom>
          <a:noFill/>
        </p:spPr>
      </p:pic>
      <p:sp>
        <p:nvSpPr>
          <p:cNvPr id="4" name="3 Metin kutusu"/>
          <p:cNvSpPr txBox="1"/>
          <p:nvPr/>
        </p:nvSpPr>
        <p:spPr>
          <a:xfrm>
            <a:off x="642910" y="4071942"/>
            <a:ext cx="7715304" cy="1477328"/>
          </a:xfrm>
          <a:prstGeom prst="rect">
            <a:avLst/>
          </a:prstGeom>
          <a:noFill/>
        </p:spPr>
        <p:txBody>
          <a:bodyPr wrap="square" rtlCol="0">
            <a:spAutoFit/>
          </a:bodyPr>
          <a:lstStyle/>
          <a:p>
            <a:r>
              <a:rPr lang="tr-TR" dirty="0" smtClean="0"/>
              <a:t>“Ramazan ayı sona erdiğinde minareleri aydınlatan tüm lambalar kaldırıldı ve insanlar tüm gece sokaklarda gezerek alışveriş yaptılar. Ertesi gün bayramdı. Bayram üç gün sürdü. Bu süre boyunca herkes en iyi elbiselerini giydi, gezintiler yaptı. İnsanlar sokakta birbirlerine ekmek ve elma sundular. En sevilen eğlenceler salıncak ve dönme dolaptı.”</a:t>
            </a:r>
            <a:endParaRPr lang="tr-TR" dirty="0"/>
          </a:p>
        </p:txBody>
      </p:sp>
      <p:sp>
        <p:nvSpPr>
          <p:cNvPr id="5" name="4 Metin kutusu"/>
          <p:cNvSpPr txBox="1"/>
          <p:nvPr/>
        </p:nvSpPr>
        <p:spPr>
          <a:xfrm>
            <a:off x="5429256" y="5715016"/>
            <a:ext cx="2737288" cy="338554"/>
          </a:xfrm>
          <a:prstGeom prst="rect">
            <a:avLst/>
          </a:prstGeom>
          <a:noFill/>
        </p:spPr>
        <p:txBody>
          <a:bodyPr wrap="none" rtlCol="0">
            <a:spAutoFit/>
          </a:bodyPr>
          <a:lstStyle/>
          <a:p>
            <a:r>
              <a:rPr lang="tr-TR" sz="1600" i="1" dirty="0" smtClean="0"/>
              <a:t>Osmanlı Uygarlığı C. I, s.439.</a:t>
            </a:r>
            <a:endParaRPr lang="tr-TR" sz="1600" i="1" dirty="0"/>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6626"/>
                                        </p:tgtEl>
                                        <p:attrNameLst>
                                          <p:attrName>style.visibility</p:attrName>
                                        </p:attrNameLst>
                                      </p:cBhvr>
                                      <p:to>
                                        <p:strVal val="visible"/>
                                      </p:to>
                                    </p:set>
                                    <p:anim calcmode="lin" valueType="num">
                                      <p:cBhvr additive="base">
                                        <p:cTn id="7" dur="1000" fill="hold"/>
                                        <p:tgtEl>
                                          <p:spTgt spid="26626"/>
                                        </p:tgtEl>
                                        <p:attrNameLst>
                                          <p:attrName>ppt_x</p:attrName>
                                        </p:attrNameLst>
                                      </p:cBhvr>
                                      <p:tavLst>
                                        <p:tav tm="0">
                                          <p:val>
                                            <p:strVal val="#ppt_x"/>
                                          </p:val>
                                        </p:tav>
                                        <p:tav tm="100000">
                                          <p:val>
                                            <p:strVal val="#ppt_x"/>
                                          </p:val>
                                        </p:tav>
                                      </p:tavLst>
                                    </p:anim>
                                    <p:anim calcmode="lin" valueType="num">
                                      <p:cBhvr additive="base">
                                        <p:cTn id="8" dur="1000" fill="hold"/>
                                        <p:tgtEl>
                                          <p:spTgt spid="26626"/>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27" presetClass="entr" presetSubtype="0" fill="hold" grpId="0" nodeType="afterEffect">
                                  <p:stCondLst>
                                    <p:cond delay="0"/>
                                  </p:stCondLst>
                                  <p:iterate type="lt">
                                    <p:tmPct val="50000"/>
                                  </p:iterate>
                                  <p:childTnLst>
                                    <p:set>
                                      <p:cBhvr>
                                        <p:cTn id="11" dur="1" fill="hold">
                                          <p:stCondLst>
                                            <p:cond delay="0"/>
                                          </p:stCondLst>
                                        </p:cTn>
                                        <p:tgtEl>
                                          <p:spTgt spid="4"/>
                                        </p:tgtEl>
                                        <p:attrNameLst>
                                          <p:attrName>style.visibility</p:attrName>
                                        </p:attrNameLst>
                                      </p:cBhvr>
                                      <p:to>
                                        <p:strVal val="visible"/>
                                      </p:to>
                                    </p:set>
                                    <p:anim calcmode="discrete" valueType="clr">
                                      <p:cBhvr override="childStyle">
                                        <p:cTn id="12" dur="80"/>
                                        <p:tgtEl>
                                          <p:spTgt spid="4"/>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4"/>
                                        </p:tgtEl>
                                        <p:attrNameLst>
                                          <p:attrName>fillcolor</p:attrName>
                                        </p:attrNameLst>
                                      </p:cBhvr>
                                      <p:tavLst>
                                        <p:tav tm="0">
                                          <p:val>
                                            <p:clrVal>
                                              <a:schemeClr val="accent2"/>
                                            </p:clrVal>
                                          </p:val>
                                        </p:tav>
                                        <p:tav tm="50000">
                                          <p:val>
                                            <p:clrVal>
                                              <a:schemeClr val="hlink"/>
                                            </p:clrVal>
                                          </p:val>
                                        </p:tav>
                                      </p:tavLst>
                                    </p:anim>
                                    <p:set>
                                      <p:cBhvr>
                                        <p:cTn id="14" dur="80"/>
                                        <p:tgtEl>
                                          <p:spTgt spid="4"/>
                                        </p:tgtEl>
                                        <p:attrNameLst>
                                          <p:attrName>fill.type</p:attrName>
                                        </p:attrNameLst>
                                      </p:cBhvr>
                                      <p:to>
                                        <p:strVal val="solid"/>
                                      </p:to>
                                    </p:set>
                                  </p:childTnLst>
                                </p:cTn>
                              </p:par>
                            </p:childTnLst>
                          </p:cTn>
                        </p:par>
                        <p:par>
                          <p:cTn id="15" fill="hold">
                            <p:stCondLst>
                              <p:cond delay="13040"/>
                            </p:stCondLst>
                            <p:childTnLst>
                              <p:par>
                                <p:cTn id="16" presetID="27" presetClass="entr" presetSubtype="0" fill="hold" grpId="0" nodeType="afterEffect">
                                  <p:stCondLst>
                                    <p:cond delay="0"/>
                                  </p:stCondLst>
                                  <p:iterate type="lt">
                                    <p:tmPct val="50000"/>
                                  </p:iterate>
                                  <p:childTnLst>
                                    <p:set>
                                      <p:cBhvr>
                                        <p:cTn id="17" dur="1" fill="hold">
                                          <p:stCondLst>
                                            <p:cond delay="0"/>
                                          </p:stCondLst>
                                        </p:cTn>
                                        <p:tgtEl>
                                          <p:spTgt spid="5"/>
                                        </p:tgtEl>
                                        <p:attrNameLst>
                                          <p:attrName>style.visibility</p:attrName>
                                        </p:attrNameLst>
                                      </p:cBhvr>
                                      <p:to>
                                        <p:strVal val="visible"/>
                                      </p:to>
                                    </p:set>
                                    <p:anim calcmode="discrete" valueType="clr">
                                      <p:cBhvr override="childStyle">
                                        <p:cTn id="18" dur="80"/>
                                        <p:tgtEl>
                                          <p:spTgt spid="5"/>
                                        </p:tgtEl>
                                        <p:attrNameLst>
                                          <p:attrName>style.color</p:attrName>
                                        </p:attrNameLst>
                                      </p:cBhvr>
                                      <p:tavLst>
                                        <p:tav tm="0">
                                          <p:val>
                                            <p:clrVal>
                                              <a:schemeClr val="accent2"/>
                                            </p:clrVal>
                                          </p:val>
                                        </p:tav>
                                        <p:tav tm="50000">
                                          <p:val>
                                            <p:clrVal>
                                              <a:schemeClr val="hlink"/>
                                            </p:clrVal>
                                          </p:val>
                                        </p:tav>
                                      </p:tavLst>
                                    </p:anim>
                                    <p:anim calcmode="discrete" valueType="clr">
                                      <p:cBhvr>
                                        <p:cTn id="19" dur="80"/>
                                        <p:tgtEl>
                                          <p:spTgt spid="5"/>
                                        </p:tgtEl>
                                        <p:attrNameLst>
                                          <p:attrName>fillcolor</p:attrName>
                                        </p:attrNameLst>
                                      </p:cBhvr>
                                      <p:tavLst>
                                        <p:tav tm="0">
                                          <p:val>
                                            <p:clrVal>
                                              <a:schemeClr val="accent2"/>
                                            </p:clrVal>
                                          </p:val>
                                        </p:tav>
                                        <p:tav tm="50000">
                                          <p:val>
                                            <p:clrVal>
                                              <a:schemeClr val="hlink"/>
                                            </p:clrVal>
                                          </p:val>
                                        </p:tav>
                                      </p:tavLst>
                                    </p:anim>
                                    <p:set>
                                      <p:cBhvr>
                                        <p:cTn id="20" dur="80"/>
                                        <p:tgtEl>
                                          <p:spTgt spid="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lstStyle/>
          <a:p>
            <a:r>
              <a:rPr lang="tr-TR" sz="5400" dirty="0" smtClean="0"/>
              <a:t>Yeni Kurumlarla Değişen Toplum Hayatı</a:t>
            </a:r>
            <a:endParaRPr lang="tr-TR" sz="5400" dirty="0"/>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80"/>
                                        <p:tgtEl>
                                          <p:spTgt spid="2"/>
                                        </p:tgtEl>
                                        <p:attrNameLst>
                                          <p:attrName>style.color</p:attrName>
                                        </p:attrNameLst>
                                      </p:cBhvr>
                                      <p:tavLst>
                                        <p:tav tm="0">
                                          <p:val>
                                            <p:clrVal>
                                              <a:schemeClr val="hlink"/>
                                            </p:clrVal>
                                          </p:val>
                                        </p:tav>
                                        <p:tav tm="50000">
                                          <p:val>
                                            <p:clrVal>
                                              <a:schemeClr val="tx2"/>
                                            </p:clrVal>
                                          </p:val>
                                        </p:tav>
                                      </p:tavLst>
                                    </p:anim>
                                    <p:anim calcmode="discrete" valueType="clr">
                                      <p:cBhvr>
                                        <p:cTn id="8" dur="80"/>
                                        <p:tgtEl>
                                          <p:spTgt spid="2"/>
                                        </p:tgtEl>
                                        <p:attrNameLst>
                                          <p:attrName>fillcolor</p:attrName>
                                        </p:attrNameLst>
                                      </p:cBhvr>
                                      <p:tavLst>
                                        <p:tav tm="0">
                                          <p:val>
                                            <p:clrVal>
                                              <a:schemeClr val="accent2"/>
                                            </p:clrVal>
                                          </p:val>
                                        </p:tav>
                                        <p:tav tm="50000">
                                          <p:val>
                                            <p:clrVal>
                                              <a:schemeClr val="hlink"/>
                                            </p:clrVal>
                                          </p:val>
                                        </p:tav>
                                      </p:tavLst>
                                    </p:anim>
                                    <p:set>
                                      <p:cBhvr>
                                        <p:cTn id="9" dur="80"/>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etin kutusu"/>
          <p:cNvSpPr txBox="1"/>
          <p:nvPr/>
        </p:nvSpPr>
        <p:spPr>
          <a:xfrm>
            <a:off x="214282" y="214290"/>
            <a:ext cx="8715436" cy="2308324"/>
          </a:xfrm>
          <a:prstGeom prst="rect">
            <a:avLst/>
          </a:prstGeom>
          <a:noFill/>
        </p:spPr>
        <p:txBody>
          <a:bodyPr wrap="square" rtlCol="0">
            <a:spAutoFit/>
          </a:bodyPr>
          <a:lstStyle/>
          <a:p>
            <a:r>
              <a:rPr lang="tr-TR" dirty="0" smtClean="0">
                <a:latin typeface="Arial Black" pitchFamily="34" charset="0"/>
              </a:rPr>
              <a:t/>
            </a:r>
            <a:br>
              <a:rPr lang="tr-TR" dirty="0" smtClean="0">
                <a:latin typeface="Arial Black" pitchFamily="34" charset="0"/>
              </a:rPr>
            </a:br>
            <a:r>
              <a:rPr lang="tr-TR" dirty="0" smtClean="0">
                <a:latin typeface="Arial Black" pitchFamily="34" charset="0"/>
              </a:rPr>
              <a:t/>
            </a:r>
            <a:br>
              <a:rPr lang="tr-TR" dirty="0" smtClean="0">
                <a:latin typeface="Arial Black" pitchFamily="34" charset="0"/>
              </a:rPr>
            </a:br>
            <a:r>
              <a:rPr lang="tr-TR" dirty="0" smtClean="0">
                <a:latin typeface="Arial Black" pitchFamily="34" charset="0"/>
              </a:rPr>
              <a:t/>
            </a:r>
            <a:br>
              <a:rPr lang="tr-TR" dirty="0" smtClean="0">
                <a:latin typeface="Arial Black" pitchFamily="34" charset="0"/>
              </a:rPr>
            </a:br>
            <a:r>
              <a:rPr lang="tr-TR" dirty="0" smtClean="0">
                <a:latin typeface="Arial Black" pitchFamily="34" charset="0"/>
              </a:rPr>
              <a:t>       </a:t>
            </a:r>
            <a:br>
              <a:rPr lang="tr-TR" dirty="0" smtClean="0">
                <a:latin typeface="Arial Black" pitchFamily="34" charset="0"/>
              </a:rPr>
            </a:br>
            <a:r>
              <a:rPr lang="tr-TR" dirty="0" smtClean="0">
                <a:latin typeface="Arial Black" pitchFamily="34" charset="0"/>
              </a:rPr>
              <a:t>      </a:t>
            </a:r>
            <a:br>
              <a:rPr lang="tr-TR" dirty="0" smtClean="0">
                <a:latin typeface="Arial Black" pitchFamily="34" charset="0"/>
              </a:rPr>
            </a:br>
            <a:r>
              <a:rPr lang="tr-TR" dirty="0" smtClean="0">
                <a:latin typeface="Arial Black" pitchFamily="34" charset="0"/>
              </a:rPr>
              <a:t>	</a:t>
            </a:r>
            <a:r>
              <a:rPr lang="tr-TR" dirty="0" smtClean="0"/>
              <a:t/>
            </a:r>
            <a:br>
              <a:rPr lang="tr-TR" dirty="0" smtClean="0"/>
            </a:br>
            <a:endParaRPr lang="tr-TR" dirty="0" smtClean="0"/>
          </a:p>
          <a:p>
            <a:r>
              <a:rPr lang="tr-TR" dirty="0" smtClean="0"/>
              <a:t> </a:t>
            </a:r>
            <a:endParaRPr lang="tr-TR" dirty="0"/>
          </a:p>
        </p:txBody>
      </p:sp>
      <p:sp>
        <p:nvSpPr>
          <p:cNvPr id="5" name="4 Dikdörtgen"/>
          <p:cNvSpPr/>
          <p:nvPr/>
        </p:nvSpPr>
        <p:spPr>
          <a:xfrm>
            <a:off x="357158" y="214290"/>
            <a:ext cx="8501122" cy="6186309"/>
          </a:xfrm>
          <a:prstGeom prst="rect">
            <a:avLst/>
          </a:prstGeom>
          <a:noFill/>
        </p:spPr>
        <p:txBody>
          <a:bodyPr wrap="square" lIns="91440" tIns="45720" rIns="91440" bIns="45720">
            <a:spAutoFit/>
          </a:bodyPr>
          <a:lstStyle/>
          <a:p>
            <a:r>
              <a:rPr lang="tr-TR" sz="3600" dirty="0" smtClean="0">
                <a:solidFill>
                  <a:schemeClr val="bg2">
                    <a:lumMod val="75000"/>
                  </a:schemeClr>
                </a:solidFill>
                <a:latin typeface="Arial Black" pitchFamily="34" charset="0"/>
              </a:rPr>
              <a:t>Osmanlı Devleti Avrupa karşısında XVII. yüzyıldan beri gerilmeye başladı.Devlet adamları bu gerilmeye çare aradılar.Yapılan yeniliklere “ıslahat” adı verildi.XVIII. yüzyılda; I. Mahmut, III. Mustafa, I. Abdülhamit, III. Selim ıslahat yapmıştır. XIX. yüzyılda; II. Mahmut, Abdülmecit ve Abdülhamit ıslahat yapmıştır.</a:t>
            </a:r>
            <a:endParaRPr lang="tr-TR" sz="3600" dirty="0">
              <a:solidFill>
                <a:schemeClr val="bg2">
                  <a:lumMod val="75000"/>
                </a:schemeClr>
              </a:solidFill>
            </a:endParaRPr>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5"/>
                                        </p:tgtEl>
                                        <p:attrNameLst>
                                          <p:attrName>style.visibility</p:attrName>
                                        </p:attrNameLst>
                                      </p:cBhvr>
                                      <p:to>
                                        <p:strVal val="visible"/>
                                      </p:to>
                                    </p:set>
                                    <p:anim calcmode="discrete" valueType="clr">
                                      <p:cBhvr override="childStyle">
                                        <p:cTn id="7" dur="80"/>
                                        <p:tgtEl>
                                          <p:spTgt spid="5"/>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5"/>
                                        </p:tgtEl>
                                        <p:attrNameLst>
                                          <p:attrName>fillcolor</p:attrName>
                                        </p:attrNameLst>
                                      </p:cBhvr>
                                      <p:tavLst>
                                        <p:tav tm="0">
                                          <p:val>
                                            <p:clrVal>
                                              <a:schemeClr val="accent2"/>
                                            </p:clrVal>
                                          </p:val>
                                        </p:tav>
                                        <p:tav tm="50000">
                                          <p:val>
                                            <p:clrVal>
                                              <a:schemeClr val="hlink"/>
                                            </p:clrVal>
                                          </p:val>
                                        </p:tav>
                                      </p:tavLst>
                                    </p:anim>
                                    <p:set>
                                      <p:cBhvr>
                                        <p:cTn id="9" dur="80"/>
                                        <p:tgtEl>
                                          <p:spTgt spid="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img.webme.com/pic/t/tarih10e/mat.jpg"/>
          <p:cNvPicPr>
            <a:picLocks noChangeAspect="1" noChangeArrowheads="1"/>
          </p:cNvPicPr>
          <p:nvPr/>
        </p:nvPicPr>
        <p:blipFill>
          <a:blip r:embed="rId2" cstate="print"/>
          <a:srcRect/>
          <a:stretch>
            <a:fillRect/>
          </a:stretch>
        </p:blipFill>
        <p:spPr bwMode="auto">
          <a:xfrm>
            <a:off x="500034" y="428604"/>
            <a:ext cx="4500594" cy="5903557"/>
          </a:xfrm>
          <a:prstGeom prst="rect">
            <a:avLst/>
          </a:prstGeom>
          <a:noFill/>
        </p:spPr>
      </p:pic>
      <p:sp>
        <p:nvSpPr>
          <p:cNvPr id="4" name="3 Dikdörtgen"/>
          <p:cNvSpPr/>
          <p:nvPr/>
        </p:nvSpPr>
        <p:spPr>
          <a:xfrm>
            <a:off x="5143504" y="928670"/>
            <a:ext cx="3643338" cy="4832092"/>
          </a:xfrm>
          <a:prstGeom prst="rect">
            <a:avLst/>
          </a:prstGeom>
        </p:spPr>
        <p:txBody>
          <a:bodyPr wrap="square">
            <a:spAutoFit/>
          </a:bodyPr>
          <a:lstStyle/>
          <a:p>
            <a:r>
              <a:rPr lang="tr-TR" sz="4400" dirty="0" smtClean="0">
                <a:latin typeface="Arial Black" pitchFamily="34" charset="0"/>
              </a:rPr>
              <a:t>Lale Devri’nden itibaren Osmanlı’da matbaa kullanımı başladı.</a:t>
            </a:r>
            <a:endParaRPr lang="tr-TR" sz="4400" dirty="0"/>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additive="base">
                                        <p:cTn id="7" dur="1000" fill="hold"/>
                                        <p:tgtEl>
                                          <p:spTgt spid="1026"/>
                                        </p:tgtEl>
                                        <p:attrNameLst>
                                          <p:attrName>ppt_x</p:attrName>
                                        </p:attrNameLst>
                                      </p:cBhvr>
                                      <p:tavLst>
                                        <p:tav tm="0">
                                          <p:val>
                                            <p:strVal val="#ppt_x"/>
                                          </p:val>
                                        </p:tav>
                                        <p:tav tm="100000">
                                          <p:val>
                                            <p:strVal val="#ppt_x"/>
                                          </p:val>
                                        </p:tav>
                                      </p:tavLst>
                                    </p:anim>
                                    <p:anim calcmode="lin" valueType="num">
                                      <p:cBhvr additive="base">
                                        <p:cTn id="8" dur="1000" fill="hold"/>
                                        <p:tgtEl>
                                          <p:spTgt spid="1026"/>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27" presetClass="entr" presetSubtype="0" fill="hold" grpId="0" nodeType="afterEffect">
                                  <p:stCondLst>
                                    <p:cond delay="0"/>
                                  </p:stCondLst>
                                  <p:iterate type="lt">
                                    <p:tmPct val="50000"/>
                                  </p:iterate>
                                  <p:childTnLst>
                                    <p:set>
                                      <p:cBhvr>
                                        <p:cTn id="11" dur="1" fill="hold">
                                          <p:stCondLst>
                                            <p:cond delay="0"/>
                                          </p:stCondLst>
                                        </p:cTn>
                                        <p:tgtEl>
                                          <p:spTgt spid="4"/>
                                        </p:tgtEl>
                                        <p:attrNameLst>
                                          <p:attrName>style.visibility</p:attrName>
                                        </p:attrNameLst>
                                      </p:cBhvr>
                                      <p:to>
                                        <p:strVal val="visible"/>
                                      </p:to>
                                    </p:set>
                                    <p:anim calcmode="discrete" valueType="clr">
                                      <p:cBhvr override="childStyle">
                                        <p:cTn id="12" dur="80"/>
                                        <p:tgtEl>
                                          <p:spTgt spid="4"/>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4"/>
                                        </p:tgtEl>
                                        <p:attrNameLst>
                                          <p:attrName>fillcolor</p:attrName>
                                        </p:attrNameLst>
                                      </p:cBhvr>
                                      <p:tavLst>
                                        <p:tav tm="0">
                                          <p:val>
                                            <p:clrVal>
                                              <a:schemeClr val="accent2"/>
                                            </p:clrVal>
                                          </p:val>
                                        </p:tav>
                                        <p:tav tm="50000">
                                          <p:val>
                                            <p:clrVal>
                                              <a:schemeClr val="hlink"/>
                                            </p:clrVal>
                                          </p:val>
                                        </p:tav>
                                      </p:tavLst>
                                    </p:anim>
                                    <p:set>
                                      <p:cBhvr>
                                        <p:cTn id="14" dur="80"/>
                                        <p:tgtEl>
                                          <p:spTgt spid="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http://www.yardimcikaynaklar.com/wp-content/uploads/2015/12/Takvimivekayi-Gazetesi.jpg"/>
          <p:cNvPicPr>
            <a:picLocks noChangeAspect="1" noChangeArrowheads="1"/>
          </p:cNvPicPr>
          <p:nvPr/>
        </p:nvPicPr>
        <p:blipFill>
          <a:blip r:embed="rId2" cstate="print"/>
          <a:srcRect/>
          <a:stretch>
            <a:fillRect/>
          </a:stretch>
        </p:blipFill>
        <p:spPr bwMode="auto">
          <a:xfrm>
            <a:off x="571472" y="428604"/>
            <a:ext cx="4067175" cy="5715000"/>
          </a:xfrm>
          <a:prstGeom prst="rect">
            <a:avLst/>
          </a:prstGeom>
          <a:noFill/>
        </p:spPr>
      </p:pic>
      <p:sp>
        <p:nvSpPr>
          <p:cNvPr id="3" name="2 Dikdörtgen"/>
          <p:cNvSpPr/>
          <p:nvPr/>
        </p:nvSpPr>
        <p:spPr>
          <a:xfrm>
            <a:off x="4714876" y="428604"/>
            <a:ext cx="4071966" cy="5816977"/>
          </a:xfrm>
          <a:prstGeom prst="rect">
            <a:avLst/>
          </a:prstGeom>
        </p:spPr>
        <p:txBody>
          <a:bodyPr wrap="square">
            <a:spAutoFit/>
          </a:bodyPr>
          <a:lstStyle/>
          <a:p>
            <a:r>
              <a:rPr lang="tr-TR" sz="2800" dirty="0" smtClean="0">
                <a:latin typeface="Arial Black" pitchFamily="34" charset="0"/>
              </a:rPr>
              <a:t/>
            </a:r>
            <a:br>
              <a:rPr lang="tr-TR" sz="2800" dirty="0" smtClean="0">
                <a:latin typeface="Arial Black" pitchFamily="34" charset="0"/>
              </a:rPr>
            </a:br>
            <a:r>
              <a:rPr lang="tr-TR" sz="2800" dirty="0" smtClean="0">
                <a:latin typeface="Arial Black" pitchFamily="34" charset="0"/>
              </a:rPr>
              <a:t>İlk Türkçe resmi gazete çıkarıldı (Takvimivekayi Gazetesi).</a:t>
            </a:r>
            <a:br>
              <a:rPr lang="tr-TR" sz="2800" dirty="0" smtClean="0">
                <a:latin typeface="Arial Black" pitchFamily="34" charset="0"/>
              </a:rPr>
            </a:br>
            <a:r>
              <a:rPr lang="tr-TR" sz="2800" dirty="0" smtClean="0">
                <a:latin typeface="Arial Black" pitchFamily="34" charset="0"/>
              </a:rPr>
              <a:t>1831’de haftalık yayın başladı.Gazete zamanla Arapça, Rumca, Ermenice ve Fransızca olarak yayımlandı. </a:t>
            </a:r>
            <a:br>
              <a:rPr lang="tr-TR" sz="2800" dirty="0" smtClean="0">
                <a:latin typeface="Arial Black" pitchFamily="34" charset="0"/>
              </a:rPr>
            </a:br>
            <a:r>
              <a:rPr lang="tr-TR" dirty="0" smtClean="0">
                <a:latin typeface="Arial Black" pitchFamily="34" charset="0"/>
              </a:rPr>
              <a:t/>
            </a:r>
            <a:br>
              <a:rPr lang="tr-TR" dirty="0" smtClean="0">
                <a:latin typeface="Arial Black" pitchFamily="34" charset="0"/>
              </a:rPr>
            </a:br>
            <a:endParaRPr lang="tr-TR" dirty="0"/>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27" presetClass="entr" presetSubtype="0" fill="hold" grpId="0" nodeType="afterEffect">
                                  <p:stCondLst>
                                    <p:cond delay="0"/>
                                  </p:stCondLst>
                                  <p:iterate type="lt">
                                    <p:tmPct val="50000"/>
                                  </p:iterate>
                                  <p:childTnLst>
                                    <p:set>
                                      <p:cBhvr>
                                        <p:cTn id="11" dur="1" fill="hold">
                                          <p:stCondLst>
                                            <p:cond delay="0"/>
                                          </p:stCondLst>
                                        </p:cTn>
                                        <p:tgtEl>
                                          <p:spTgt spid="3"/>
                                        </p:tgtEl>
                                        <p:attrNameLst>
                                          <p:attrName>style.visibility</p:attrName>
                                        </p:attrNameLst>
                                      </p:cBhvr>
                                      <p:to>
                                        <p:strVal val="visible"/>
                                      </p:to>
                                    </p:set>
                                    <p:anim calcmode="discrete" valueType="clr">
                                      <p:cBhvr override="childStyle">
                                        <p:cTn id="12" dur="80"/>
                                        <p:tgtEl>
                                          <p:spTgt spid="3"/>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3"/>
                                        </p:tgtEl>
                                        <p:attrNameLst>
                                          <p:attrName>fillcolor</p:attrName>
                                        </p:attrNameLst>
                                      </p:cBhvr>
                                      <p:tavLst>
                                        <p:tav tm="0">
                                          <p:val>
                                            <p:clrVal>
                                              <a:schemeClr val="accent2"/>
                                            </p:clrVal>
                                          </p:val>
                                        </p:tav>
                                        <p:tav tm="50000">
                                          <p:val>
                                            <p:clrVal>
                                              <a:schemeClr val="hlink"/>
                                            </p:clrVal>
                                          </p:val>
                                        </p:tav>
                                      </p:tavLst>
                                    </p:anim>
                                    <p:set>
                                      <p:cBhvr>
                                        <p:cTn id="14" dur="80"/>
                                        <p:tgtEl>
                                          <p:spTgt spid="3"/>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8" name="Picture 4" descr="http://www.trthaber.com/resimler/56000/56954.jpg"/>
          <p:cNvPicPr>
            <a:picLocks noChangeAspect="1" noChangeArrowheads="1"/>
          </p:cNvPicPr>
          <p:nvPr/>
        </p:nvPicPr>
        <p:blipFill>
          <a:blip r:embed="rId3" cstate="print"/>
          <a:srcRect/>
          <a:stretch>
            <a:fillRect/>
          </a:stretch>
        </p:blipFill>
        <p:spPr bwMode="auto">
          <a:xfrm>
            <a:off x="2071670" y="571480"/>
            <a:ext cx="5238787" cy="3929090"/>
          </a:xfrm>
          <a:prstGeom prst="rect">
            <a:avLst/>
          </a:prstGeom>
          <a:noFill/>
        </p:spPr>
      </p:pic>
      <p:sp>
        <p:nvSpPr>
          <p:cNvPr id="6" name="5 Metin kutusu"/>
          <p:cNvSpPr txBox="1"/>
          <p:nvPr/>
        </p:nvSpPr>
        <p:spPr>
          <a:xfrm>
            <a:off x="642910" y="4786322"/>
            <a:ext cx="8001056" cy="1446550"/>
          </a:xfrm>
          <a:prstGeom prst="rect">
            <a:avLst/>
          </a:prstGeom>
          <a:noFill/>
        </p:spPr>
        <p:txBody>
          <a:bodyPr wrap="square" rtlCol="0">
            <a:spAutoFit/>
          </a:bodyPr>
          <a:lstStyle/>
          <a:p>
            <a:pPr algn="ctr"/>
            <a:r>
              <a:rPr lang="tr-TR" sz="4400" dirty="0" smtClean="0">
                <a:latin typeface="Arial Black" pitchFamily="34" charset="0"/>
              </a:rPr>
              <a:t>Posta Nezareti kuruldu. (1840)</a:t>
            </a:r>
            <a:endParaRPr lang="tr-TR" sz="4400" dirty="0">
              <a:latin typeface="Arial Black" pitchFamily="34" charset="0"/>
            </a:endParaRPr>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16388"/>
                                        </p:tgtEl>
                                        <p:attrNameLst>
                                          <p:attrName>style.visibility</p:attrName>
                                        </p:attrNameLst>
                                      </p:cBhvr>
                                      <p:to>
                                        <p:strVal val="visible"/>
                                      </p:to>
                                    </p:set>
                                    <p:anim calcmode="lin" valueType="num">
                                      <p:cBhvr additive="base">
                                        <p:cTn id="7" dur="1000" fill="hold"/>
                                        <p:tgtEl>
                                          <p:spTgt spid="16388"/>
                                        </p:tgtEl>
                                        <p:attrNameLst>
                                          <p:attrName>ppt_x</p:attrName>
                                        </p:attrNameLst>
                                      </p:cBhvr>
                                      <p:tavLst>
                                        <p:tav tm="0">
                                          <p:val>
                                            <p:strVal val="#ppt_x"/>
                                          </p:val>
                                        </p:tav>
                                        <p:tav tm="100000">
                                          <p:val>
                                            <p:strVal val="#ppt_x"/>
                                          </p:val>
                                        </p:tav>
                                      </p:tavLst>
                                    </p:anim>
                                    <p:anim calcmode="lin" valueType="num">
                                      <p:cBhvr additive="base">
                                        <p:cTn id="8" dur="1000" fill="hold"/>
                                        <p:tgtEl>
                                          <p:spTgt spid="16388"/>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27" presetClass="entr" presetSubtype="0" fill="hold" grpId="0" nodeType="afterEffect">
                                  <p:stCondLst>
                                    <p:cond delay="0"/>
                                  </p:stCondLst>
                                  <p:iterate type="lt">
                                    <p:tmPct val="50000"/>
                                  </p:iterate>
                                  <p:childTnLst>
                                    <p:set>
                                      <p:cBhvr>
                                        <p:cTn id="11" dur="1" fill="hold">
                                          <p:stCondLst>
                                            <p:cond delay="0"/>
                                          </p:stCondLst>
                                        </p:cTn>
                                        <p:tgtEl>
                                          <p:spTgt spid="6"/>
                                        </p:tgtEl>
                                        <p:attrNameLst>
                                          <p:attrName>style.visibility</p:attrName>
                                        </p:attrNameLst>
                                      </p:cBhvr>
                                      <p:to>
                                        <p:strVal val="visible"/>
                                      </p:to>
                                    </p:set>
                                    <p:anim calcmode="discrete" valueType="clr">
                                      <p:cBhvr override="childStyle">
                                        <p:cTn id="12" dur="80"/>
                                        <p:tgtEl>
                                          <p:spTgt spid="6"/>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6"/>
                                        </p:tgtEl>
                                        <p:attrNameLst>
                                          <p:attrName>fillcolor</p:attrName>
                                        </p:attrNameLst>
                                      </p:cBhvr>
                                      <p:tavLst>
                                        <p:tav tm="0">
                                          <p:val>
                                            <p:clrVal>
                                              <a:schemeClr val="accent2"/>
                                            </p:clrVal>
                                          </p:val>
                                        </p:tav>
                                        <p:tav tm="50000">
                                          <p:val>
                                            <p:clrVal>
                                              <a:schemeClr val="hlink"/>
                                            </p:clrVal>
                                          </p:val>
                                        </p:tav>
                                      </p:tavLst>
                                    </p:anim>
                                    <p:set>
                                      <p:cBhvr>
                                        <p:cTn id="14" dur="80"/>
                                        <p:tgtEl>
                                          <p:spTgt spid="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Kağıt">
  <a:themeElements>
    <a:clrScheme name="Kağıt">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Kağıt">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Kağıt">
      <a:fillStyleLst>
        <a:solidFill>
          <a:schemeClr val="phClr"/>
        </a:solidFill>
        <a:blipFill>
          <a:blip xmlns:r="http://schemas.openxmlformats.org/officeDocument/2006/relationships" r:embed="rId1">
            <a:duotone>
              <a:schemeClr val="phClr">
                <a:shade val="63000"/>
                <a:tint val="82000"/>
              </a:schemeClr>
              <a:schemeClr val="phClr">
                <a:tint val="10000"/>
                <a:satMod val="400000"/>
              </a:schemeClr>
            </a:duotone>
          </a:blip>
          <a:tile tx="0" ty="0" sx="40000" sy="40000" flip="none" algn="tl"/>
        </a:blipFill>
        <a:blipFill>
          <a:blip xmlns:r="http://schemas.openxmlformats.org/officeDocument/2006/relationships" r:embed="rId1">
            <a:duotone>
              <a:schemeClr val="phClr">
                <a:shade val="40000"/>
              </a:schemeClr>
              <a:schemeClr val="phClr">
                <a:tint val="42000"/>
              </a:schemeClr>
            </a:duotone>
          </a:blip>
          <a:tile tx="0" ty="0" sx="40000" sy="40000" flip="none" algn="tl"/>
        </a:blipFill>
      </a:fillStyleLst>
      <a:lnStyleLst>
        <a:ln w="12700" cap="flat" cmpd="sng" algn="ctr">
          <a:solidFill>
            <a:schemeClr val="phClr"/>
          </a:solidFill>
          <a:prstDash val="solid"/>
        </a:ln>
        <a:ln w="38100" cap="flat" cmpd="sng" algn="ctr">
          <a:solidFill>
            <a:schemeClr val="phClr"/>
          </a:solidFill>
          <a:prstDash val="solid"/>
        </a:ln>
        <a:ln w="63500" cap="flat" cmpd="sng" algn="ctr">
          <a:solidFill>
            <a:schemeClr val="phClr"/>
          </a:solidFill>
          <a:prstDash val="solid"/>
        </a:ln>
      </a:lnStyleLst>
      <a:effectStyleLst>
        <a:effectStyle>
          <a:effectLst>
            <a:outerShdw blurRad="95000" rotWithShape="0">
              <a:srgbClr val="000000">
                <a:alpha val="50000"/>
              </a:srgbClr>
            </a:outerShdw>
            <a:softEdge rad="12700"/>
          </a:effectLst>
        </a:effectStyle>
        <a:effectStyle>
          <a:effectLst>
            <a:outerShdw blurRad="95000" rotWithShape="0">
              <a:srgbClr val="000000">
                <a:alpha val="50000"/>
              </a:srgbClr>
            </a:outerShdw>
            <a:softEdge rad="12700"/>
          </a:effectLst>
        </a:effectStyle>
        <a:effectStyle>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a:effectStyle>
      </a:effectStyleLst>
      <a:bgFillStyleLst>
        <a:solidFill>
          <a:schemeClr val="phClr"/>
        </a:solidFill>
        <a:blipFill>
          <a:blip xmlns:r="http://schemas.openxmlformats.org/officeDocument/2006/relationships" r:embed="rId1">
            <a:duotone>
              <a:schemeClr val="phClr">
                <a:shade val="55000"/>
                <a:alpha val="20000"/>
              </a:schemeClr>
              <a:schemeClr val="phClr">
                <a:tint val="40000"/>
                <a:shade val="90000"/>
                <a:satMod val="60000"/>
                <a:alpha val="20000"/>
              </a:schemeClr>
            </a:duotone>
          </a:blip>
          <a:tile tx="0" ty="0" sx="58000" sy="38000" flip="none" algn="tl"/>
        </a:blipFill>
        <a:blipFill>
          <a:blip xmlns:r="http://schemas.openxmlformats.org/officeDocument/2006/relationships" r:embed="rId2">
            <a:duotone>
              <a:schemeClr val="phClr">
                <a:shade val="12000"/>
                <a:satMod val="240000"/>
              </a:schemeClr>
              <a:schemeClr val="phClr">
                <a:tint val="65000"/>
              </a:schemeClr>
            </a:duotone>
          </a:blip>
          <a:stretch>
            <a:fillRect/>
          </a:stretch>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Paper</Template>
  <TotalTime>178</TotalTime>
  <Words>335</Words>
  <Application>Microsoft Office PowerPoint</Application>
  <PresentationFormat>Ekran Gösterisi (4:3)</PresentationFormat>
  <Paragraphs>29</Paragraphs>
  <Slides>13</Slides>
  <Notes>3</Notes>
  <HiddenSlides>0</HiddenSlides>
  <MMClips>0</MMClips>
  <ScaleCrop>false</ScaleCrop>
  <HeadingPairs>
    <vt:vector size="4" baseType="variant">
      <vt:variant>
        <vt:lpstr>Tema</vt:lpstr>
      </vt:variant>
      <vt:variant>
        <vt:i4>1</vt:i4>
      </vt:variant>
      <vt:variant>
        <vt:lpstr>Slayt Başlıkları</vt:lpstr>
      </vt:variant>
      <vt:variant>
        <vt:i4>13</vt:i4>
      </vt:variant>
    </vt:vector>
  </HeadingPairs>
  <TitlesOfParts>
    <vt:vector size="14" baseType="lpstr">
      <vt:lpstr>Kağıt</vt:lpstr>
      <vt:lpstr>Seyyahların Dilinden Osmanlı Kültürü</vt:lpstr>
      <vt:lpstr>Slayt 2</vt:lpstr>
      <vt:lpstr>Slayt 3</vt:lpstr>
      <vt:lpstr>Slayt 4</vt:lpstr>
      <vt:lpstr>Yeni Kurumlarla Değişen Toplum Hayatı</vt:lpstr>
      <vt:lpstr>Slayt 6</vt:lpstr>
      <vt:lpstr>Slayt 7</vt:lpstr>
      <vt:lpstr>Slayt 8</vt:lpstr>
      <vt:lpstr>Slayt 9</vt:lpstr>
      <vt:lpstr>Slayt 10</vt:lpstr>
      <vt:lpstr>Slayt 11</vt:lpstr>
      <vt:lpstr>Slayt 12</vt:lpstr>
      <vt:lpstr>Slayt 13</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2016-02-13T06:23:21Z</dcterms:created>
  <dcterms:modified xsi:type="dcterms:W3CDTF">2016-02-14T08:45:18Z</dcterms:modified>
  <cp:category>www.sorubak.com</cp:category>
</cp:coreProperties>
</file>