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399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666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042F95-7901-415F-B5A0-5511634E13D9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BF47-C8E8-436C-9451-A75F051B003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26980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3BF47-C8E8-436C-9451-A75F051B0038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5723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0234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6080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2771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93605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685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41594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934880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15107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06332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01767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70541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2065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7886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6067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6017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21074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9291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24B77C6-C796-4F1A-8DC3-61BA8FEDDBB1}" type="datetimeFigureOut">
              <a:rPr lang="tr-TR" smtClean="0"/>
              <a:pPr/>
              <a:t>18.12.2015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4503EE8-F6F7-43E2-9D8C-A6A670683C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590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7200" b="1" dirty="0" smtClean="0">
                <a:solidFill>
                  <a:schemeClr val="accent5">
                    <a:lumMod val="75000"/>
                  </a:schemeClr>
                </a:solidFill>
              </a:rPr>
              <a:t>İNGİLİZCE</a:t>
            </a:r>
            <a:endParaRPr lang="tr-TR" sz="7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accent5">
                    <a:lumMod val="75000"/>
                  </a:schemeClr>
                </a:solidFill>
              </a:rPr>
              <a:t>SİMPLE PAST TENSE</a:t>
            </a:r>
          </a:p>
          <a:p>
            <a:r>
              <a:rPr lang="tr-TR" sz="3600" dirty="0" smtClean="0">
                <a:solidFill>
                  <a:schemeClr val="accent5">
                    <a:lumMod val="75000"/>
                  </a:schemeClr>
                </a:solidFill>
              </a:rPr>
              <a:t>(ÇEÇMİŞ ZAMAN)</a:t>
            </a:r>
            <a:endParaRPr lang="tr-T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354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Ok Bağlayıcısı 2"/>
          <p:cNvCxnSpPr/>
          <p:nvPr/>
        </p:nvCxnSpPr>
        <p:spPr>
          <a:xfrm flipV="1">
            <a:off x="1817783" y="3349129"/>
            <a:ext cx="7855027" cy="44066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5927075" y="3073706"/>
            <a:ext cx="11017" cy="59491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2159306" y="3150824"/>
            <a:ext cx="11017" cy="51779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9243152" y="3073706"/>
            <a:ext cx="33050" cy="59491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5067760" y="3866922"/>
            <a:ext cx="1994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PRESENT</a:t>
            </a:r>
            <a:endParaRPr lang="tr-TR" sz="32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8471971" y="3866922"/>
            <a:ext cx="2049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FUTURE</a:t>
            </a:r>
            <a:endParaRPr lang="tr-TR" sz="32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1685581" y="3866921"/>
            <a:ext cx="254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PAST</a:t>
            </a:r>
            <a:endParaRPr lang="tr-TR" sz="3200" u="sng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082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60827477"/>
              </p:ext>
            </p:extLst>
          </p:nvPr>
        </p:nvGraphicFramePr>
        <p:xfrm>
          <a:off x="1295400" y="2401678"/>
          <a:ext cx="9601200" cy="2751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/>
                <a:gridCol w="3200400"/>
                <a:gridCol w="3200400"/>
              </a:tblGrid>
              <a:tr h="393095">
                <a:tc>
                  <a:txBody>
                    <a:bodyPr/>
                    <a:lstStyle/>
                    <a:p>
                      <a:r>
                        <a:rPr lang="tr-TR" dirty="0" smtClean="0"/>
                        <a:t>ŞİMDİKİ ZAMAN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GEÇMİŞ ZAMAN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…………………………………</a:t>
                      </a:r>
                      <a:endParaRPr lang="tr-TR" dirty="0"/>
                    </a:p>
                  </a:txBody>
                  <a:tcPr/>
                </a:tc>
              </a:tr>
              <a:tr h="393095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AM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WAS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3095"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HE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3095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İS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WAS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SHE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3095">
                <a:tc>
                  <a:txBody>
                    <a:bodyPr/>
                    <a:lstStyle/>
                    <a:p>
                      <a:endParaRPr lang="tr-TR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IT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3095"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YOU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3095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ARE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WERE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WE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Düz Ok Bağlayıcısı 5"/>
          <p:cNvCxnSpPr/>
          <p:nvPr/>
        </p:nvCxnSpPr>
        <p:spPr>
          <a:xfrm>
            <a:off x="7282149" y="3877937"/>
            <a:ext cx="159744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7271133" y="3492347"/>
            <a:ext cx="1608462" cy="3415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7282149" y="3877937"/>
            <a:ext cx="1597446" cy="3084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7271133" y="3150824"/>
            <a:ext cx="160846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o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763829"/>
              </p:ext>
            </p:extLst>
          </p:nvPr>
        </p:nvGraphicFramePr>
        <p:xfrm>
          <a:off x="1304887" y="5159464"/>
          <a:ext cx="956876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9587"/>
                <a:gridCol w="3189587"/>
                <a:gridCol w="3189587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0" dirty="0" smtClean="0">
                          <a:solidFill>
                            <a:schemeClr val="tx1"/>
                          </a:solidFill>
                        </a:rPr>
                        <a:t>THEY</a:t>
                      </a:r>
                      <a:endParaRPr lang="tr-TR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20" name="Düz Ok Bağlayıcısı 19"/>
          <p:cNvCxnSpPr/>
          <p:nvPr/>
        </p:nvCxnSpPr>
        <p:spPr>
          <a:xfrm>
            <a:off x="7491470" y="4968607"/>
            <a:ext cx="1388125" cy="1101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V="1">
            <a:off x="7491470" y="4638101"/>
            <a:ext cx="1388125" cy="3305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7491470" y="5012675"/>
            <a:ext cx="1388125" cy="2974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438918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55913" y="1630496"/>
            <a:ext cx="66982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ANAHTAR KELİMELER</a:t>
            </a:r>
          </a:p>
          <a:p>
            <a:pPr algn="ctr"/>
            <a:r>
              <a:rPr lang="tr-TR" sz="2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YESTERDAY – AGO – LAST</a:t>
            </a:r>
          </a:p>
          <a:p>
            <a:r>
              <a:rPr lang="tr-TR" sz="2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</a:t>
            </a:r>
            <a:endParaRPr lang="tr-TR" sz="2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368627" y="3205908"/>
            <a:ext cx="7932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LAST SUMMER - LASTNIGHT</a:t>
            </a:r>
          </a:p>
          <a:p>
            <a:r>
              <a:rPr lang="tr-TR" dirty="0" smtClean="0"/>
              <a:t>YESTERDAY MORNING – YESTERDAY EVENİNG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583423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REGULAR VERBS (DÜZENLİ FİİLLER)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Kelimenin sonunda ‘’y’’ varsa‘’-</a:t>
            </a:r>
            <a:r>
              <a:rPr lang="tr-TR" dirty="0" err="1" smtClean="0"/>
              <a:t>ied</a:t>
            </a:r>
            <a:r>
              <a:rPr lang="tr-TR" dirty="0" smtClean="0"/>
              <a:t>’’       </a:t>
            </a:r>
            <a:r>
              <a:rPr lang="tr-TR" dirty="0" err="1" smtClean="0">
                <a:solidFill>
                  <a:schemeClr val="accent1">
                    <a:lumMod val="75000"/>
                  </a:schemeClr>
                </a:solidFill>
              </a:rPr>
              <a:t>marry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=</a:t>
            </a:r>
            <a:r>
              <a:rPr lang="tr-TR" dirty="0" err="1" smtClean="0">
                <a:solidFill>
                  <a:schemeClr val="accent1">
                    <a:lumMod val="75000"/>
                  </a:schemeClr>
                </a:solidFill>
              </a:rPr>
              <a:t>married</a:t>
            </a:r>
            <a:endParaRPr lang="tr-TR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tr-TR" dirty="0" smtClean="0"/>
              <a:t>Sessiz harflerden biri varsa ‘’-</a:t>
            </a:r>
            <a:r>
              <a:rPr lang="tr-TR" dirty="0" err="1" smtClean="0"/>
              <a:t>ed</a:t>
            </a:r>
            <a:r>
              <a:rPr lang="tr-TR" dirty="0" smtClean="0"/>
              <a:t>’’            </a:t>
            </a:r>
            <a:r>
              <a:rPr lang="tr-TR" dirty="0" err="1" smtClean="0">
                <a:solidFill>
                  <a:schemeClr val="accent1">
                    <a:lumMod val="75000"/>
                  </a:schemeClr>
                </a:solidFill>
              </a:rPr>
              <a:t>cook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=</a:t>
            </a:r>
            <a:r>
              <a:rPr lang="tr-TR" dirty="0" err="1" smtClean="0">
                <a:solidFill>
                  <a:schemeClr val="accent1">
                    <a:lumMod val="75000"/>
                  </a:schemeClr>
                </a:solidFill>
              </a:rPr>
              <a:t>cooked</a:t>
            </a:r>
            <a:endParaRPr lang="tr-TR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tr-TR" dirty="0" smtClean="0"/>
              <a:t>‘’e’’ varsa ‘’</a:t>
            </a:r>
            <a:r>
              <a:rPr lang="tr-TR" dirty="0" err="1" smtClean="0"/>
              <a:t>d’’konur</a:t>
            </a:r>
            <a:r>
              <a:rPr lang="tr-TR" dirty="0" smtClean="0">
                <a:solidFill>
                  <a:schemeClr val="tx1"/>
                </a:solidFill>
              </a:rPr>
              <a:t>. 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</a:t>
            </a:r>
            <a:r>
              <a:rPr lang="tr-TR" dirty="0" err="1" smtClean="0">
                <a:solidFill>
                  <a:schemeClr val="accent1">
                    <a:lumMod val="75000"/>
                  </a:schemeClr>
                </a:solidFill>
              </a:rPr>
              <a:t>prepare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=</a:t>
            </a:r>
            <a:r>
              <a:rPr lang="tr-TR" dirty="0" err="1" smtClean="0">
                <a:solidFill>
                  <a:schemeClr val="accent1">
                    <a:lumMod val="75000"/>
                  </a:schemeClr>
                </a:solidFill>
              </a:rPr>
              <a:t>prepared</a:t>
            </a:r>
            <a:endParaRPr lang="tr-T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4242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IRREGULAR VERBS </a:t>
            </a:r>
            <a:br>
              <a:rPr lang="tr-TR" dirty="0" smtClean="0"/>
            </a:br>
            <a:r>
              <a:rPr lang="tr-TR" dirty="0" smtClean="0"/>
              <a:t>(DÜZENSİZ FİİLLER)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err="1" smtClean="0"/>
              <a:t>go</a:t>
            </a:r>
            <a:r>
              <a:rPr lang="tr-TR" dirty="0" smtClean="0"/>
              <a:t>=</a:t>
            </a:r>
            <a:r>
              <a:rPr lang="tr-TR" dirty="0" err="1" smtClean="0"/>
              <a:t>went</a:t>
            </a:r>
            <a:r>
              <a:rPr lang="tr-TR" dirty="0" smtClean="0"/>
              <a:t>  </a:t>
            </a:r>
            <a:r>
              <a:rPr lang="tr-TR" dirty="0" err="1" smtClean="0"/>
              <a:t>get</a:t>
            </a:r>
            <a:r>
              <a:rPr lang="tr-TR" dirty="0" smtClean="0"/>
              <a:t>=</a:t>
            </a:r>
            <a:r>
              <a:rPr lang="tr-TR" dirty="0" err="1" smtClean="0"/>
              <a:t>got</a:t>
            </a:r>
            <a:r>
              <a:rPr lang="tr-TR" dirty="0" smtClean="0"/>
              <a:t>  break=</a:t>
            </a:r>
            <a:r>
              <a:rPr lang="tr-TR" dirty="0" err="1" smtClean="0"/>
              <a:t>broke</a:t>
            </a:r>
            <a:r>
              <a:rPr lang="tr-TR" dirty="0" smtClean="0"/>
              <a:t> do=</a:t>
            </a:r>
            <a:r>
              <a:rPr lang="tr-TR" dirty="0" err="1" smtClean="0"/>
              <a:t>did</a:t>
            </a:r>
            <a:r>
              <a:rPr lang="tr-TR" dirty="0" smtClean="0"/>
              <a:t>  </a:t>
            </a:r>
            <a:r>
              <a:rPr lang="tr-TR" dirty="0" err="1" smtClean="0"/>
              <a:t>drink</a:t>
            </a:r>
            <a:r>
              <a:rPr lang="tr-TR" dirty="0" smtClean="0"/>
              <a:t>=</a:t>
            </a:r>
            <a:r>
              <a:rPr lang="tr-TR" dirty="0" err="1" smtClean="0"/>
              <a:t>drank</a:t>
            </a:r>
            <a:r>
              <a:rPr lang="tr-TR" dirty="0" smtClean="0"/>
              <a:t>  </a:t>
            </a:r>
            <a:r>
              <a:rPr lang="tr-TR" dirty="0" err="1" smtClean="0"/>
              <a:t>become</a:t>
            </a:r>
            <a:r>
              <a:rPr lang="tr-TR" dirty="0" smtClean="0"/>
              <a:t>=</a:t>
            </a:r>
            <a:r>
              <a:rPr lang="tr-TR" dirty="0" err="1" smtClean="0"/>
              <a:t>became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b</a:t>
            </a:r>
            <a:r>
              <a:rPr lang="tr-TR" dirty="0" smtClean="0"/>
              <a:t>e=</a:t>
            </a:r>
            <a:r>
              <a:rPr lang="tr-TR" dirty="0" err="1" smtClean="0"/>
              <a:t>was</a:t>
            </a:r>
            <a:r>
              <a:rPr lang="tr-TR" dirty="0" smtClean="0"/>
              <a:t>/</a:t>
            </a:r>
            <a:r>
              <a:rPr lang="tr-TR" dirty="0" err="1" smtClean="0"/>
              <a:t>were</a:t>
            </a:r>
            <a:r>
              <a:rPr lang="tr-TR" dirty="0" smtClean="0"/>
              <a:t>  </a:t>
            </a:r>
            <a:r>
              <a:rPr lang="tr-TR" dirty="0" err="1" smtClean="0"/>
              <a:t>begin</a:t>
            </a:r>
            <a:r>
              <a:rPr lang="tr-TR" dirty="0" smtClean="0"/>
              <a:t>=</a:t>
            </a:r>
            <a:r>
              <a:rPr lang="tr-TR" dirty="0" err="1" smtClean="0"/>
              <a:t>began</a:t>
            </a:r>
            <a:r>
              <a:rPr lang="tr-TR" dirty="0" smtClean="0"/>
              <a:t>  </a:t>
            </a:r>
            <a:r>
              <a:rPr lang="tr-TR" dirty="0" err="1" smtClean="0"/>
              <a:t>come</a:t>
            </a:r>
            <a:r>
              <a:rPr lang="tr-TR" dirty="0" smtClean="0"/>
              <a:t>=</a:t>
            </a:r>
            <a:r>
              <a:rPr lang="tr-TR" dirty="0" err="1" smtClean="0"/>
              <a:t>came</a:t>
            </a:r>
            <a:r>
              <a:rPr lang="tr-TR" dirty="0" smtClean="0"/>
              <a:t> </a:t>
            </a:r>
            <a:r>
              <a:rPr lang="tr-TR" dirty="0" err="1" smtClean="0"/>
              <a:t>eat</a:t>
            </a:r>
            <a:r>
              <a:rPr lang="tr-TR" dirty="0" smtClean="0"/>
              <a:t>=</a:t>
            </a:r>
            <a:r>
              <a:rPr lang="tr-TR" dirty="0" err="1" smtClean="0"/>
              <a:t>ate</a:t>
            </a:r>
            <a:r>
              <a:rPr lang="tr-TR" dirty="0" smtClean="0"/>
              <a:t> </a:t>
            </a:r>
            <a:r>
              <a:rPr lang="tr-TR" dirty="0" err="1" smtClean="0"/>
              <a:t>forget</a:t>
            </a:r>
            <a:r>
              <a:rPr lang="tr-TR" dirty="0" smtClean="0"/>
              <a:t>=</a:t>
            </a:r>
            <a:r>
              <a:rPr lang="tr-TR" dirty="0" err="1" smtClean="0"/>
              <a:t>forgot</a:t>
            </a:r>
            <a:r>
              <a:rPr lang="tr-TR" dirty="0" smtClean="0"/>
              <a:t> </a:t>
            </a:r>
            <a:r>
              <a:rPr lang="tr-TR" dirty="0" err="1" smtClean="0"/>
              <a:t>give</a:t>
            </a:r>
            <a:r>
              <a:rPr lang="tr-TR" dirty="0" smtClean="0"/>
              <a:t>=</a:t>
            </a:r>
            <a:r>
              <a:rPr lang="tr-TR" dirty="0" err="1" smtClean="0"/>
              <a:t>gave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 err="1" smtClean="0"/>
              <a:t>have</a:t>
            </a:r>
            <a:r>
              <a:rPr lang="tr-TR" dirty="0" smtClean="0"/>
              <a:t>=had  </a:t>
            </a:r>
            <a:r>
              <a:rPr lang="tr-TR" dirty="0" err="1" smtClean="0"/>
              <a:t>make</a:t>
            </a:r>
            <a:r>
              <a:rPr lang="tr-TR" dirty="0" smtClean="0"/>
              <a:t>=</a:t>
            </a:r>
            <a:r>
              <a:rPr lang="tr-TR" dirty="0" err="1" smtClean="0"/>
              <a:t>made</a:t>
            </a:r>
            <a:r>
              <a:rPr lang="tr-TR" dirty="0" smtClean="0"/>
              <a:t> put=put  </a:t>
            </a:r>
            <a:r>
              <a:rPr lang="tr-TR" dirty="0" err="1" smtClean="0"/>
              <a:t>read</a:t>
            </a:r>
            <a:r>
              <a:rPr lang="tr-TR" dirty="0" smtClean="0"/>
              <a:t>=</a:t>
            </a:r>
            <a:r>
              <a:rPr lang="tr-TR" dirty="0" err="1" smtClean="0"/>
              <a:t>read</a:t>
            </a:r>
            <a:r>
              <a:rPr lang="tr-TR" dirty="0" smtClean="0"/>
              <a:t>  </a:t>
            </a:r>
            <a:r>
              <a:rPr lang="tr-TR" dirty="0" err="1" smtClean="0"/>
              <a:t>run</a:t>
            </a:r>
            <a:r>
              <a:rPr lang="tr-TR" dirty="0" smtClean="0"/>
              <a:t>=</a:t>
            </a:r>
            <a:r>
              <a:rPr lang="tr-TR" dirty="0" err="1" smtClean="0"/>
              <a:t>ran</a:t>
            </a:r>
            <a:r>
              <a:rPr lang="tr-TR" dirty="0" smtClean="0"/>
              <a:t> say=</a:t>
            </a:r>
            <a:r>
              <a:rPr lang="tr-TR" dirty="0" err="1" smtClean="0"/>
              <a:t>said</a:t>
            </a:r>
            <a:r>
              <a:rPr lang="tr-TR" dirty="0" smtClean="0"/>
              <a:t> </a:t>
            </a:r>
            <a:r>
              <a:rPr lang="tr-TR" dirty="0" err="1" smtClean="0"/>
              <a:t>see</a:t>
            </a:r>
            <a:r>
              <a:rPr lang="tr-TR" dirty="0" smtClean="0"/>
              <a:t>=</a:t>
            </a:r>
            <a:r>
              <a:rPr lang="tr-TR" dirty="0" err="1" smtClean="0"/>
              <a:t>saw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 err="1" smtClean="0"/>
              <a:t>sleep</a:t>
            </a:r>
            <a:r>
              <a:rPr lang="tr-TR" dirty="0" smtClean="0"/>
              <a:t>=</a:t>
            </a:r>
            <a:r>
              <a:rPr lang="tr-TR" dirty="0" err="1" smtClean="0"/>
              <a:t>slept</a:t>
            </a:r>
            <a:r>
              <a:rPr lang="tr-TR" dirty="0" smtClean="0"/>
              <a:t> </a:t>
            </a:r>
            <a:r>
              <a:rPr lang="tr-TR" dirty="0" err="1" smtClean="0"/>
              <a:t>swim</a:t>
            </a:r>
            <a:r>
              <a:rPr lang="tr-TR" dirty="0" smtClean="0"/>
              <a:t>=</a:t>
            </a:r>
            <a:r>
              <a:rPr lang="tr-TR" dirty="0" err="1" smtClean="0"/>
              <a:t>swam</a:t>
            </a:r>
            <a:r>
              <a:rPr lang="tr-TR" dirty="0" smtClean="0"/>
              <a:t>  </a:t>
            </a:r>
            <a:r>
              <a:rPr lang="tr-TR" dirty="0" err="1" smtClean="0"/>
              <a:t>take</a:t>
            </a:r>
            <a:r>
              <a:rPr lang="tr-TR" dirty="0" smtClean="0"/>
              <a:t>=</a:t>
            </a:r>
            <a:r>
              <a:rPr lang="tr-TR" dirty="0" err="1" smtClean="0"/>
              <a:t>took</a:t>
            </a:r>
            <a:r>
              <a:rPr lang="tr-TR" dirty="0" smtClean="0"/>
              <a:t>  </a:t>
            </a:r>
            <a:r>
              <a:rPr lang="tr-TR" dirty="0" err="1" smtClean="0"/>
              <a:t>tell</a:t>
            </a:r>
            <a:r>
              <a:rPr lang="tr-TR" dirty="0" smtClean="0"/>
              <a:t>=</a:t>
            </a:r>
            <a:r>
              <a:rPr lang="tr-TR" dirty="0" err="1" smtClean="0"/>
              <a:t>told</a:t>
            </a:r>
            <a:r>
              <a:rPr lang="tr-TR" dirty="0" smtClean="0"/>
              <a:t>   </a:t>
            </a:r>
            <a:r>
              <a:rPr lang="tr-TR" dirty="0" err="1" smtClean="0"/>
              <a:t>think</a:t>
            </a:r>
            <a:r>
              <a:rPr lang="tr-TR" dirty="0" smtClean="0"/>
              <a:t>=</a:t>
            </a:r>
            <a:r>
              <a:rPr lang="tr-TR" dirty="0" err="1" smtClean="0"/>
              <a:t>thought</a:t>
            </a:r>
            <a:r>
              <a:rPr lang="tr-TR" dirty="0" smtClean="0"/>
              <a:t>  </a:t>
            </a:r>
            <a:r>
              <a:rPr lang="tr-TR" dirty="0" err="1" smtClean="0"/>
              <a:t>wear</a:t>
            </a:r>
            <a:r>
              <a:rPr lang="tr-TR" dirty="0" smtClean="0"/>
              <a:t>=</a:t>
            </a:r>
            <a:r>
              <a:rPr lang="tr-TR" dirty="0" err="1" smtClean="0"/>
              <a:t>wore</a:t>
            </a:r>
            <a:r>
              <a:rPr lang="tr-TR" dirty="0" smtClean="0"/>
              <a:t>  </a:t>
            </a:r>
            <a:r>
              <a:rPr lang="tr-TR" dirty="0" err="1" smtClean="0"/>
              <a:t>understand</a:t>
            </a:r>
            <a:r>
              <a:rPr lang="tr-TR" dirty="0" smtClean="0"/>
              <a:t>=</a:t>
            </a:r>
            <a:r>
              <a:rPr lang="tr-TR" dirty="0" err="1" smtClean="0"/>
              <a:t>understood</a:t>
            </a: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dirty="0" err="1" smtClean="0"/>
              <a:t>write</a:t>
            </a:r>
            <a:r>
              <a:rPr lang="tr-TR" dirty="0" smtClean="0"/>
              <a:t>=</a:t>
            </a:r>
            <a:r>
              <a:rPr lang="tr-TR" dirty="0" err="1" smtClean="0"/>
              <a:t>wrote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En bilinenleridir. (kaynak : İngilizce kitabı sayfa : 129)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77253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EXAMPLE</a:t>
            </a:r>
            <a:endParaRPr lang="tr-TR" sz="5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He </a:t>
            </a:r>
            <a:r>
              <a:rPr lang="tr-TR" dirty="0" err="1" smtClean="0">
                <a:solidFill>
                  <a:schemeClr val="tx1"/>
                </a:solidFill>
              </a:rPr>
              <a:t>visits</a:t>
            </a:r>
            <a:r>
              <a:rPr lang="tr-TR" dirty="0" smtClean="0">
                <a:solidFill>
                  <a:schemeClr val="tx1"/>
                </a:solidFill>
              </a:rPr>
              <a:t> his </a:t>
            </a:r>
            <a:r>
              <a:rPr lang="tr-TR" dirty="0" err="1" smtClean="0">
                <a:solidFill>
                  <a:schemeClr val="tx1"/>
                </a:solidFill>
              </a:rPr>
              <a:t>grandparents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tr-TR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+</a:t>
            </a:r>
            <a:r>
              <a:rPr lang="tr-TR" dirty="0" smtClean="0"/>
              <a:t> </a:t>
            </a:r>
            <a:r>
              <a:rPr lang="tr-TR" dirty="0" smtClean="0">
                <a:solidFill>
                  <a:schemeClr val="tx1"/>
                </a:solidFill>
              </a:rPr>
              <a:t>He </a:t>
            </a:r>
            <a:r>
              <a:rPr lang="tr-TR" dirty="0" err="1" smtClean="0">
                <a:solidFill>
                  <a:schemeClr val="tx1"/>
                </a:solidFill>
              </a:rPr>
              <a:t>visited</a:t>
            </a:r>
            <a:r>
              <a:rPr lang="tr-TR" dirty="0" smtClean="0">
                <a:solidFill>
                  <a:schemeClr val="tx1"/>
                </a:solidFill>
              </a:rPr>
              <a:t> his </a:t>
            </a:r>
            <a:r>
              <a:rPr lang="tr-TR" dirty="0" err="1" smtClean="0">
                <a:solidFill>
                  <a:schemeClr val="tx1"/>
                </a:solidFill>
              </a:rPr>
              <a:t>grandparents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tr-TR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-</a:t>
            </a:r>
            <a:r>
              <a:rPr lang="tr-TR" dirty="0" smtClean="0"/>
              <a:t>  </a:t>
            </a:r>
            <a:r>
              <a:rPr lang="tr-TR" dirty="0" smtClean="0">
                <a:solidFill>
                  <a:schemeClr val="tx1"/>
                </a:solidFill>
              </a:rPr>
              <a:t>He </a:t>
            </a:r>
            <a:r>
              <a:rPr lang="tr-TR" dirty="0" err="1" smtClean="0">
                <a:solidFill>
                  <a:schemeClr val="tx1"/>
                </a:solidFill>
              </a:rPr>
              <a:t>didn’t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visits</a:t>
            </a:r>
            <a:r>
              <a:rPr lang="tr-TR" dirty="0" smtClean="0">
                <a:solidFill>
                  <a:schemeClr val="tx1"/>
                </a:solidFill>
              </a:rPr>
              <a:t> his </a:t>
            </a:r>
            <a:r>
              <a:rPr lang="tr-TR" dirty="0" err="1" smtClean="0">
                <a:solidFill>
                  <a:schemeClr val="tx1"/>
                </a:solidFill>
              </a:rPr>
              <a:t>granparents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tr-TR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?  </a:t>
            </a:r>
            <a:r>
              <a:rPr lang="tr-TR" dirty="0" err="1" smtClean="0">
                <a:solidFill>
                  <a:schemeClr val="tx1"/>
                </a:solidFill>
              </a:rPr>
              <a:t>Did</a:t>
            </a:r>
            <a:r>
              <a:rPr lang="tr-TR" dirty="0" smtClean="0">
                <a:solidFill>
                  <a:schemeClr val="tx1"/>
                </a:solidFill>
              </a:rPr>
              <a:t>  he </a:t>
            </a:r>
            <a:r>
              <a:rPr lang="tr-TR" dirty="0" err="1" smtClean="0">
                <a:solidFill>
                  <a:schemeClr val="tx1"/>
                </a:solidFill>
              </a:rPr>
              <a:t>visits</a:t>
            </a:r>
            <a:r>
              <a:rPr lang="tr-TR" dirty="0" smtClean="0">
                <a:solidFill>
                  <a:schemeClr val="tx1"/>
                </a:solidFill>
              </a:rPr>
              <a:t> his </a:t>
            </a:r>
            <a:r>
              <a:rPr lang="tr-TR" dirty="0" err="1" smtClean="0">
                <a:solidFill>
                  <a:schemeClr val="tx1"/>
                </a:solidFill>
              </a:rPr>
              <a:t>grandparents</a:t>
            </a:r>
            <a:r>
              <a:rPr lang="tr-TR" dirty="0" smtClean="0">
                <a:solidFill>
                  <a:schemeClr val="tx1"/>
                </a:solidFill>
              </a:rPr>
              <a:t>?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215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k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</TotalTime>
  <Words>149</Words>
  <Application>Microsoft Office PowerPoint</Application>
  <PresentationFormat>Özel</PresentationFormat>
  <Paragraphs>44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Organik</vt:lpstr>
      <vt:lpstr>İNGİLİZCE</vt:lpstr>
      <vt:lpstr>Slayt 2</vt:lpstr>
      <vt:lpstr>Slayt 3</vt:lpstr>
      <vt:lpstr>Slayt 4</vt:lpstr>
      <vt:lpstr>REGULAR VERBS (DÜZENLİ FİİLLER)</vt:lpstr>
      <vt:lpstr>IRREGULAR VERBS  (DÜZENSİZ FİİLLER)</vt:lpstr>
      <vt:lpstr>EXAMPLE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2015-04-28T10:38:19Z</dcterms:created>
  <dcterms:modified xsi:type="dcterms:W3CDTF">2015-12-18T13:17:01Z</dcterms:modified>
  <cp:category>www.sorubak.com</cp:category>
</cp:coreProperties>
</file>