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lga kirecc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434" autoAdjust="0"/>
  </p:normalViewPr>
  <p:slideViewPr>
    <p:cSldViewPr snapToGrid="0">
      <p:cViewPr>
        <p:scale>
          <a:sx n="64" d="100"/>
          <a:sy n="64" d="100"/>
        </p:scale>
        <p:origin x="-1182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86AAA-2970-46CA-8CBD-A69CB31AA25B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08AA5-E2DB-45EB-9A05-5912C4E7CC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182A4-1525-4BF0-90A9-8FE5653C3AEF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B1BCA-469D-46E6-AFF7-657CF20CA0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E90A-E4FF-420C-BB56-E397A9221AB9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09CB3-6089-4548-88CF-E4896338FA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256EC-E7D7-45C9-9B79-F2049FE80373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EB787-100A-43AB-8253-B0088D0738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FC301-0787-47EF-B7DE-B00F88DA0383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35374-DFCF-4A3A-8EF5-CD56341E3D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9EFA-38E5-4281-81BA-C478D1FC4079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F0EFF-BA22-4BB8-BC86-ED0F6C7312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70069-AB79-42A1-A12A-64F738DCCF52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A4F88-9D16-4409-B0DF-5D1E224E4B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A262C-702A-4C51-9859-62B8006FDDFA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5CFC7-70F3-4C77-B77C-015C56D8B4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0B494-3DB0-403A-ADCB-7FE3F7505EA8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84799-DCC8-4D0F-AA57-9CE101535B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4BF02-492F-4937-A1EE-E667B5A0E241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38554-119F-4B98-A758-6B70F2CF38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5425D-C57F-44C3-9ECD-13CC250D2F6B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94DCF-8E95-4F9D-A8DA-D45BC0B95A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7B79-6A8D-4E2E-B5B8-DF3F4F5DEE78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F53FA-8765-46C7-8FC0-D4B805ACEF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88A8-E8B6-44F8-8CE9-83927F9D6587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0B61-3114-49FF-AA79-F1B188B2BF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35E41-BE2B-48B8-BF79-DEAA6FF1B888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0A9C-9F98-45E9-8415-98C934E0E0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3BA4E-F741-4BAA-844E-BADD667C02BA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57835-36E5-4A51-ABF4-4ACD9BFC47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FC26D-2820-4442-B27D-9BC807D61737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5B02C-B2BF-4D7E-82A4-D8D1C6FA8D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610"/>
            <a:chExt cx="1952625" cy="5678141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954672-B7DA-4268-8955-4B1024233866}" type="datetimeFigureOut">
              <a:rPr lang="en-US"/>
              <a:pPr>
                <a:defRPr/>
              </a:pPr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A8E9C0-F6FD-4EBE-BA19-3A910F2228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ransition spd="slow">
    <p:fade/>
  </p:transition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178DBB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Unvan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r>
              <a:rPr lang="tr-TR" dirty="0" smtClean="0"/>
              <a:t>zamirler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 Zamir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İsimlerin yerini kesin olmayacak biçimde tutan zamir­lerdir. Başlıca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zamirler şunlardır: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Hepsi, herkes, bazısı, çoğu, kimse, tümü, bir­kaçı, hiçbiri, bazıları, birazı, biri, kimi...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konuşur,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iş yapar.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Bunları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herkese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anlatma.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saatte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kimse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gelmez.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Hiçbiri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kitap getirmemiş.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Dün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biri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seni sordu.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Çoğu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bizi severdi.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cümlelerin hangisinde 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 zamir vardır?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Bazı günler onunla buluşurduk.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Birkaçı zordu soruların.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Onları sizin için hazırladık.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Yatmadan önce bana masal anlatırdı.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Soru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İsimlerin yerini soru yoluyla tutan zamirlerdir: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Ne, kim, neyi, kimi, ne(y)den, kimden, nereye, kime, kaça, hangisi...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Yemeği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yapacak?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Hastaya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götürelim?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Sabah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nerede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bekleyeceksin?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Neyi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öğrenmek istiyorsun?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haberi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kimden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aldın?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Kimin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telefonu çalıyor?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cümlelerin hangisinde soru zamiri </a:t>
            </a: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yoktur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Buraya nereden geldiniz?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Dün kiminle buluştun?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Kitapları kime göndereceksin?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Kimseye haber verdin mi?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van 7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 olmadıkları hâlde isimlerin yerine kullanılan sözcüklerdir. Zamirler bir varlığın adı değildir, geçici olarak o varlığın adının yerini tutar.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 smtClean="0">
                <a:solidFill>
                  <a:schemeClr val="accent2">
                    <a:lumMod val="75000"/>
                  </a:schemeClr>
                </a:solidFill>
              </a:rPr>
              <a:t>Kitapları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çantasına koydu. (isim)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Onları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çantasına koydu (zamir)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altı çizili sözcükler de zamirdir: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Bunu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senin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için getirdim.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Bir daha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buraya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gelme.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Adam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sana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neler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anlattı?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onları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nerede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görmüştük?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>
                <a:solidFill>
                  <a:schemeClr val="accent2">
                    <a:lumMod val="75000"/>
                  </a:schemeClr>
                </a:solidFill>
              </a:rPr>
              <a:t>** Zamirler ismin yerini tutan sözcükler oldukları için tıpkı isimler gibi çekim eklerini alabilirler: Ben-i, buray-a, siz-in, nere-den...</a:t>
            </a:r>
            <a:r>
              <a:rPr lang="tr-TR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>
                <a:solidFill>
                  <a:schemeClr val="accent2">
                    <a:lumMod val="75000"/>
                  </a:schemeClr>
                </a:solidFill>
              </a:rPr>
              <a:t>Zamirler kendi aralarında çeşitlenir:</a:t>
            </a:r>
            <a:endParaRPr lang="tr-TR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Kişi (Şahıs)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Kişilerin yerini tutan zamirlerdir. Türkçede üçü tekil, üçü çoğul altı kişi zamiri vardır: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Onlar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Bunların dışında bir de her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şahısa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göre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çekimlenebilen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"kendi"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(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dönüşlülük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) zamiri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vardır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zamirin şahıslara göre çekimleri şöyledir: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miz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niz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leri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Kendi zamiri şahıs zamirlerinden birinin yerine kul­lanılabildiği gibi, pekiştirme amacıyla kişi zamiriyle bir­likte de kullanılabilir: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Bütün yemekleri ben kendim yaptım. (Pekiştirme)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İşaret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Varlıkların yerini işaret yoluyla tutan zamirlerdir: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Bunu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sen mi getirdin? (Tatlıyı sen mi getirdin?)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bana örmüş. (Kazağı bana örmüş.)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Şunu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okudun mu? (Yazıyı okudun mu?)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Not: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"O" sözcüğü bazen şahıs zamiri, bazen de işaret zamiri olarak cümlede yer alır. 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Hangi durumda şahıs, hangi durumda işaret zamiri olduğunu anlamak için insan yerine mi, insan dışında bir varlık yerine mi kullanıldığı­na bakılmalıdır: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Bütün bunları </a:t>
            </a: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anlatmıştı. (kişi zamiri, insanın yerine kullanılmış)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bizim size hediyemizdir. (işaret zamiri, insan dışında bir varlığın yerine kullanılmış)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"Yardım et de şunu pişirelim."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cümlesindeki zamirin tür bakımından benzeri aşağıdaki cümlelerin han­gisinde vardır?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Ben bir daha tatile gitmem.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Sana kaç kere telefon ettim?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Adam kendi kendisine konuşuyor.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Onu aldığın rafa bırak.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</TotalTime>
  <Words>62</Words>
  <PresentationFormat>Özel</PresentationFormat>
  <Paragraphs>16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Duman</vt:lpstr>
      <vt:lpstr>zamirler</vt:lpstr>
      <vt:lpstr>İsim olmadıkları hâlde isimlerin yerine kullanılan sözcüklerdir. Zamirler bir varlığın adı değildir, geçici olarak o varlığın adının yerini tutar.  Kitapları çantasına koydu. (isim) Onları çantasına koydu (zamir) </vt:lpstr>
      <vt:lpstr>Aşağıdaki altı çizili sözcükler de zamirdir: Bunu senin için getirdim. Bir daha buraya gelme. Adam sana neler anlattı? Biz onları nerede görmüştük? </vt:lpstr>
      <vt:lpstr>** Zamirler ismin yerini tutan sözcükler oldukları için tıpkı isimler gibi çekim eklerini alabilirler: Ben-i, buray-a, siz-in, nere-den... Zamirler kendi aralarında çeşitlenir:</vt:lpstr>
      <vt:lpstr>Kişi (Şahıs) Zamiri Kişilerin yerini tutan zamirlerdir. Türkçede üçü tekil, üçü çoğul altı kişi zamiri vardır: I. tekil kişi zamiri: Ben II. tekil kişi zamiri: Sen III. tekil kişi zamiri: O I. çoğul kişi zamiri: Biz II. çoğul kişi zamiri: Siz III. çoğul kişi zamiri: Onlar Bunların dışında bir de her şahısa göre çekimlenebilen "kendi" (dönüşlülük) zamiri vardır</vt:lpstr>
      <vt:lpstr>Bu zamirin şahıslara göre çekimleri şöyledir: I. tekil şahıs: kendi - m II. tekil şahıs: kendi - n III. tekil şahıs: kendi - si I. çoğul şahıs: kendi - miz II. çoğul şahıs: kendi - niz III. çoğul şahıs: kendi - leri Kendi zamiri şahıs zamirlerinden birinin yerine kul­lanılabildiği gibi, pekiştirme amacıyla kişi zamiriyle bir­likte de kullanılabilir: Bütün yemekleri ben kendim yaptım. (Pekiştirme) </vt:lpstr>
      <vt:lpstr>İşaret Zamiri Varlıkların yerini işaret yoluyla tutan zamirlerdir: Bunu sen mi getirdin? (Tatlıyı sen mi getirdin?) Onu bana örmüş. (Kazağı bana örmüş.) Şunu okudun mu? (Yazıyı okudun mu?) Not: "O" sözcüğü bazen şahıs zamiri, bazen de işaret zamiri olarak cümlede yer alır.  </vt:lpstr>
      <vt:lpstr> Hangi durumda şahıs, hangi durumda işaret zamiri olduğunu anlamak için insan yerine mi, insan dışında bir varlık yerine mi kullanıldığı­na bakılmalıdır: Bütün bunları o anlatmıştı. (kişi zamiri, insanın yerine kullanılmış) O bizim size hediyemizdir. (işaret zamiri, insan dışında bir varlığın yerine kullanılmış) </vt:lpstr>
      <vt:lpstr>Örnek Soru: "Yardım et de şunu pişirelim." cümlesindeki zamirin tür bakımından benzeri aşağıdaki cümlelerin han­gisinde vardır? A) Ben bir daha tatile gitmem. B) Sana kaç kere telefon ettim? C) Adam kendi kendisine konuşuyor. D) Onu aldığın rafa bırak. </vt:lpstr>
      <vt:lpstr>Belgisiz Zamir İsimlerin yerini kesin olmayacak biçimde tutan zamir­lerdir. Başlıca belgisiz zamirler şunlardır: Hepsi, herkes, bazısı, çoğu, kimse, tümü, bir­kaçı, hiçbiri, bazıları, birazı, biri, kimi... Kimi konuşur, kimi iş yapar. Bunları herkese anlatma. Bu saatte kimse gelmez. Hiçbiri kitap getirmemiş. Dün biri seni sordu. Çoğu bizi severdi.</vt:lpstr>
      <vt:lpstr>Örnek Soru: Aşağıdaki cümlelerin hangisinde belgisiz zamir vardır? A) Bazı günler onunla buluşurduk. B) Birkaçı zordu soruların. C) Onları sizin için hazırladık. D) Yatmadan önce bana masal anlatırdı. </vt:lpstr>
      <vt:lpstr>Soru Zamiri İsimlerin yerini soru yoluyla tutan zamirlerdir: Ne, kim, neyi, kimi, ne(y)den, kimden, nereye, kime, kaça, hangisi... Yemeği kim yapacak? Hastaya ne götürelim? Sabah nerede bekleyeceksin? Neyi öğrenmek istiyorsun? Bu haberi kimden aldın? Kimin telefonu çalıyor?</vt:lpstr>
      <vt:lpstr>Örnek Soru: Aşağıdaki cümlelerin hangisinde soru zamiri yoktur? A) Buraya nereden geldiniz? B) Dün kiminle buluştun? C) Kitapları kime göndereceksin? D) Kimseye haber verdin mi?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2014-03-07T16:04:12Z</dcterms:created>
  <dcterms:modified xsi:type="dcterms:W3CDTF">2016-05-23T15:27:21Z</dcterms:modified>
  <cp:category>www.sorubak.com</cp:category>
</cp:coreProperties>
</file>