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5"/>
  </p:notesMasterIdLst>
  <p:sldIdLst>
    <p:sldId id="34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49489-12B1-4770-AE84-2F8777B9DFA8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2D4922-1070-4A65-BE0A-E9C2517A346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2D4922-1070-4A65-BE0A-E9C2517A3468}" type="slidenum">
              <a:rPr lang="tr-TR" smtClean="0"/>
              <a:pPr/>
              <a:t>93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11.02.2016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tr-TR" sz="32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tr-TR" sz="3200" b="1" dirty="0" smtClean="0">
                <a:solidFill>
                  <a:srgbClr val="FF0000"/>
                </a:solidFill>
              </a:rPr>
              <a:t>6.Sınıf</a:t>
            </a:r>
          </a:p>
          <a:p>
            <a:pPr algn="ctr">
              <a:buNone/>
            </a:pPr>
            <a:r>
              <a:rPr lang="tr-TR" sz="3200" b="1" dirty="0" smtClean="0">
                <a:solidFill>
                  <a:srgbClr val="FF0000"/>
                </a:solidFill>
              </a:rPr>
              <a:t>Ülkemizin Kaynakları Ünitesi </a:t>
            </a:r>
          </a:p>
          <a:p>
            <a:pPr algn="ctr">
              <a:buNone/>
            </a:pPr>
            <a:r>
              <a:rPr lang="tr-TR" sz="3200" b="1" dirty="0" smtClean="0">
                <a:solidFill>
                  <a:srgbClr val="FF0000"/>
                </a:solidFill>
              </a:rPr>
              <a:t>Soru Cevap Etkinliği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Tarımda makine kullanımı en az olduğu bölgedir.</a:t>
            </a: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KARADENİZ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İç Anadolu ve Güneydoğu Anadolu gibi yağışların yetersiz olduğu bölgelerde çok uygulanır. Toprağın sürülerek bir yıl boş kalmasıdır.</a:t>
            </a:r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NADAS</a:t>
            </a:r>
            <a:endParaRPr lang="tr-T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Ege bölgesinde yetiştirilen ürünler nelerdir?</a:t>
            </a:r>
          </a:p>
          <a:p>
            <a:r>
              <a:rPr lang="tr-TR" dirty="0" smtClean="0"/>
              <a:t>Z…</a:t>
            </a:r>
          </a:p>
          <a:p>
            <a:r>
              <a:rPr lang="tr-TR" dirty="0" smtClean="0"/>
              <a:t>Ü…</a:t>
            </a:r>
          </a:p>
          <a:p>
            <a:r>
              <a:rPr lang="tr-TR" dirty="0" smtClean="0"/>
              <a:t>H…</a:t>
            </a:r>
          </a:p>
          <a:p>
            <a:r>
              <a:rPr lang="tr-TR" dirty="0" smtClean="0"/>
              <a:t>T…</a:t>
            </a:r>
          </a:p>
          <a:p>
            <a:r>
              <a:rPr lang="tr-TR" dirty="0" smtClean="0"/>
              <a:t>İ…</a:t>
            </a: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r>
              <a:rPr lang="tr-TR" dirty="0" smtClean="0"/>
              <a:t>Zeytin</a:t>
            </a:r>
          </a:p>
          <a:p>
            <a:r>
              <a:rPr lang="tr-TR" dirty="0" smtClean="0"/>
              <a:t>Üzüm</a:t>
            </a:r>
          </a:p>
          <a:p>
            <a:r>
              <a:rPr lang="tr-TR" dirty="0" smtClean="0"/>
              <a:t>Haşhaş</a:t>
            </a:r>
          </a:p>
          <a:p>
            <a:r>
              <a:rPr lang="tr-TR" dirty="0" smtClean="0"/>
              <a:t>Tütün</a:t>
            </a:r>
          </a:p>
          <a:p>
            <a:r>
              <a:rPr lang="tr-TR" dirty="0" smtClean="0"/>
              <a:t>İncir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Akdeniz Bölgesinde yetiştirilen ürünlerdir.</a:t>
            </a:r>
            <a:endParaRPr lang="tr-T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TURUNÇGİL, MUZ, YERFISTIĞI, MISIR </a:t>
            </a:r>
            <a:endParaRPr lang="tr-TR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Marmara Bölgesinin en önemli tarım ürünüdür.</a:t>
            </a:r>
            <a:endParaRPr lang="tr-TR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AYÇİÇEĞİ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İnsanların yaşamlarını devam ettirmek için yaptıkları işlerin tamamına denir.</a:t>
            </a: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Güney Doğu Anadolu bölgesinde yetiştirilen ürünlerdir.</a:t>
            </a:r>
            <a:endParaRPr lang="tr-TR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ANTEP FISTIĞI, KIRMIZI MERCİMEK, PAMUK</a:t>
            </a:r>
            <a:endParaRPr lang="tr-TR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Karadeniz Bölgesinin önemli iki tarım ürünüdür.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ÇAY, FINDIK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Tarımı destekleyen kuruluşlardır.</a:t>
            </a: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CEVAP12: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TOPRAK MAHSÜLLERİ OFİSİ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TARIM KREDİ KOCPARATİFİ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DEVLET SU İŞLERİ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ZİRAAT BANKASI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Karadeniz Bölgesinde kıyılarda yaz kuraklığı olmadığı için yetiştirilemeyen ürünlerdir.</a:t>
            </a:r>
            <a:endParaRPr lang="tr-TR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PAMUK, BUĞDAY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Güneydoğu Anadolu Bölgesini ekonomik yönden geliştirmek için yapılan projenin ismidir.</a:t>
            </a:r>
            <a:endParaRPr lang="tr-TR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GAP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EKONOMİ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Zeytin, incir, muz, turunçgiller neden </a:t>
            </a:r>
            <a:r>
              <a:rPr lang="tr-TR" dirty="0" err="1" smtClean="0"/>
              <a:t>ülkemiziniç</a:t>
            </a:r>
            <a:r>
              <a:rPr lang="tr-TR" dirty="0" smtClean="0"/>
              <a:t> kısımlarında yetiştirilmez?</a:t>
            </a:r>
            <a:endParaRPr lang="tr-TR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SOĞUA DAYANIKLI OLMADIĞI İÇİN</a:t>
            </a:r>
            <a:endParaRPr lang="tr-TR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Yurdumuzda en çok hangi bölgemizde maden çıkarılır.</a:t>
            </a:r>
            <a:endParaRPr lang="tr-TR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CEVAP 16: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DOĞU ANADOLU BÖLGESİ YUKARI FIRAT</a:t>
            </a:r>
          </a:p>
          <a:p>
            <a:pPr>
              <a:buNone/>
            </a:pPr>
            <a:r>
              <a:rPr lang="tr-TR" dirty="0" smtClean="0"/>
              <a:t>                                 BÖLÜMÜ                           </a:t>
            </a:r>
            <a:endParaRPr lang="tr-TR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Yurdumuzda madenlerin yerini tespit etmek ve araştırmak için açılan kurumun ismidir.</a:t>
            </a:r>
            <a:endParaRPr lang="tr-TR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17: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MTA (MADEN TETKİK ARAMA ENSTİTÜSÜ)</a:t>
            </a:r>
            <a:endParaRPr 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SORU18: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Elektrik ve elektronik sanayisinin hammaddesi olan madendir.</a:t>
            </a:r>
            <a:endParaRPr lang="tr-TR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CEVAP18: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BAKIR</a:t>
            </a:r>
            <a:endParaRPr lang="tr-T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SORU19 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Dünyada rezervin %60 </a:t>
            </a:r>
            <a:r>
              <a:rPr lang="tr-TR" dirty="0" err="1" smtClean="0"/>
              <a:t>ına</a:t>
            </a:r>
            <a:r>
              <a:rPr lang="tr-TR" dirty="0" smtClean="0"/>
              <a:t> sahip olduğumuz yani dünyada 1. olduğumuz madendir.</a:t>
            </a:r>
            <a:endParaRPr lang="tr-TR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CEVAP19: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BOR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Ülkemizde çok çeşitli tarım ürünlerinin yetiştirilmesinin nedenidir.</a:t>
            </a:r>
            <a:endParaRPr lang="tr-TR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SORU20: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Türkiyede</a:t>
            </a:r>
            <a:r>
              <a:rPr lang="tr-TR" dirty="0" smtClean="0"/>
              <a:t> sadece </a:t>
            </a:r>
            <a:r>
              <a:rPr lang="tr-TR" dirty="0" err="1" smtClean="0"/>
              <a:t>Zonguldakta</a:t>
            </a:r>
            <a:r>
              <a:rPr lang="tr-TR" dirty="0" smtClean="0"/>
              <a:t> </a:t>
            </a:r>
            <a:r>
              <a:rPr lang="tr-TR" dirty="0" err="1" smtClean="0"/>
              <a:t>çııkarılan</a:t>
            </a:r>
            <a:r>
              <a:rPr lang="tr-TR" dirty="0" smtClean="0"/>
              <a:t>  madendir.</a:t>
            </a:r>
            <a:endParaRPr lang="tr-TR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CEVAP20: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TAŞ KÖMÜRÜ</a:t>
            </a:r>
            <a:endParaRPr lang="tr-TR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Ege Bölgesinde en çok çıkarılan madendir.</a:t>
            </a:r>
            <a:endParaRPr lang="tr-TR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    LİNYİT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Yurdumuzda sadece Güneydoğu </a:t>
            </a:r>
            <a:r>
              <a:rPr lang="tr-TR" dirty="0" err="1" smtClean="0"/>
              <a:t>Anadoluda</a:t>
            </a:r>
            <a:r>
              <a:rPr lang="tr-TR" dirty="0" smtClean="0"/>
              <a:t> çıkarılan madendir.</a:t>
            </a:r>
            <a:endParaRPr lang="tr-TR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 PETROL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Erzurum-Kars bölümünde yazlar yağışlı geçtiği için otlar kurumaz.Yüksek boylu otlar olur.Bu durum hangi hayvancılığın gelişimini sağlamıştır?</a:t>
            </a:r>
            <a:endParaRPr lang="tr-TR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BÜYÜKBAŞ HAYVANCILIK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Bursa-</a:t>
            </a:r>
            <a:r>
              <a:rPr lang="tr-TR" dirty="0" err="1" smtClean="0"/>
              <a:t>Bilecikte</a:t>
            </a:r>
            <a:r>
              <a:rPr lang="tr-TR" dirty="0" smtClean="0"/>
              <a:t> yoğun olarak yapılan hayvancılıktır.</a:t>
            </a:r>
            <a:endParaRPr lang="tr-TR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İPEK BÖCEKÇİLİĞİ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ÜÇ İKLİM, DÖRT MEVSİM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Ankara ve çevresinde yoğun olarak bulunur.</a:t>
            </a:r>
            <a:endParaRPr lang="tr-TR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TİFTİK KEÇİSİ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Akdeniz Bölgesinde yetiştirilen keçidir.</a:t>
            </a:r>
            <a:endParaRPr lang="tr-TR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KIL KEÇİSİ</a:t>
            </a:r>
            <a:endParaRPr lang="tr-TR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Genellikle büyükşehirlerin etrafında yapılan hayvancılıktır.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KÜMES HAYVANCILIĞI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Bozkır bitki örtüsünün yoğun olarak görüldüğü yerlerde hangi hayvancılık yapılır?</a:t>
            </a:r>
            <a:endParaRPr lang="tr-TR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KÜÇÜKBAŞ HAYVANCILIK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SORU29: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Devlet izniyle yetiştirilen ürünlerden biridir.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CEVAP29: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HAŞ HAŞ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Doğal kaynaklara örnektir.</a:t>
            </a:r>
            <a:endParaRPr lang="tr-TR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Ülkemizde yetiştirilme alanı en dar olan ürünlerdir.</a:t>
            </a:r>
            <a:endParaRPr lang="tr-TR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ÇAY</a:t>
            </a:r>
          </a:p>
          <a:p>
            <a:pPr algn="ctr">
              <a:buNone/>
            </a:pPr>
            <a:r>
              <a:rPr lang="tr-TR" dirty="0" smtClean="0"/>
              <a:t>MUZ                                 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Ormanlık alana en fazla sahip olan bölgemiz.</a:t>
            </a:r>
            <a:endParaRPr lang="tr-TR"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KARADENİZ BÖLGESİ</a:t>
            </a:r>
            <a:endParaRPr lang="tr-TR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Ormanlık alana en az sahip olan bölgemiz.</a:t>
            </a:r>
            <a:endParaRPr lang="tr-TR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GÜNEYDOĞU ANADOLU BÖLGESİ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Zonguldak=Çaycuma </a:t>
            </a:r>
            <a:r>
              <a:rPr lang="tr-TR" dirty="0" err="1" smtClean="0"/>
              <a:t>Kastamunu</a:t>
            </a:r>
            <a:r>
              <a:rPr lang="tr-TR" dirty="0" smtClean="0"/>
              <a:t>=Taş Köprü </a:t>
            </a:r>
          </a:p>
          <a:p>
            <a:pPr>
              <a:buNone/>
            </a:pPr>
            <a:r>
              <a:rPr lang="tr-TR" dirty="0" smtClean="0"/>
              <a:t> Giresun= Aksuda bulunan sanayidir</a:t>
            </a:r>
            <a:endParaRPr lang="tr-TR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  KAĞIT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Petrolün işlenip </a:t>
            </a:r>
            <a:r>
              <a:rPr lang="tr-TR" dirty="0" err="1" smtClean="0"/>
              <a:t>ayrıştıldığı</a:t>
            </a:r>
            <a:r>
              <a:rPr lang="tr-TR" dirty="0" smtClean="0"/>
              <a:t> yerdir.</a:t>
            </a:r>
            <a:endParaRPr lang="tr-TR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RAFİNERİ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ORMAN, SU, MADEN</a:t>
            </a:r>
          </a:p>
          <a:p>
            <a:pPr>
              <a:buNone/>
            </a:pPr>
            <a:r>
              <a:rPr lang="tr-TR" dirty="0" smtClean="0"/>
              <a:t>            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Ülkemizde ormanları, bitki örtüsünü korumak, erozyonu önlemek için kurulan sivil toplum kuruluşlarıdır.</a:t>
            </a:r>
            <a:endParaRPr lang="tr-TR" dirty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TEMA VAKFI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Ülkemizin eski uygarlıkların merkezi olması doğal güzellikleri hangi sektörün </a:t>
            </a:r>
            <a:r>
              <a:rPr lang="tr-TR" dirty="0" err="1" smtClean="0"/>
              <a:t>gelişmesinekatkı</a:t>
            </a:r>
            <a:r>
              <a:rPr lang="tr-TR" dirty="0" smtClean="0"/>
              <a:t> sağlamıştır?</a:t>
            </a:r>
            <a:endParaRPr lang="tr-TR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TURİZİM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SORU37: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Dini inanç </a:t>
            </a:r>
            <a:r>
              <a:rPr lang="tr-TR" dirty="0" err="1" smtClean="0"/>
              <a:t>turizimine</a:t>
            </a:r>
            <a:r>
              <a:rPr lang="tr-TR" dirty="0" smtClean="0"/>
              <a:t> örnektir.</a:t>
            </a:r>
            <a:endParaRPr lang="tr-TR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CEVAP37: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KONYA=MEVLANA</a:t>
            </a:r>
          </a:p>
          <a:p>
            <a:pPr algn="ctr">
              <a:buNone/>
            </a:pPr>
            <a:r>
              <a:rPr lang="tr-TR" dirty="0" smtClean="0"/>
              <a:t>TRABZON=SÜMELA MANASTIRI</a:t>
            </a:r>
            <a:endParaRPr lang="tr-TR" dirty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SORU38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Kış </a:t>
            </a:r>
            <a:r>
              <a:rPr lang="tr-TR" dirty="0" err="1" smtClean="0"/>
              <a:t>turizimine</a:t>
            </a:r>
            <a:r>
              <a:rPr lang="tr-TR" dirty="0" smtClean="0"/>
              <a:t> örneklerdir.</a:t>
            </a:r>
            <a:endParaRPr lang="tr-TR"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CEVAP38: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BURSA=ULUDAĞ</a:t>
            </a:r>
          </a:p>
          <a:p>
            <a:pPr algn="ctr">
              <a:buNone/>
            </a:pPr>
            <a:r>
              <a:rPr lang="tr-TR" dirty="0" smtClean="0"/>
              <a:t>ERZURUM=PALANDÖKEN</a:t>
            </a:r>
          </a:p>
          <a:p>
            <a:pPr algn="ctr">
              <a:buNone/>
            </a:pPr>
            <a:r>
              <a:rPr lang="tr-TR" dirty="0" smtClean="0"/>
              <a:t>BOLU=KARTALKAYA</a:t>
            </a:r>
          </a:p>
          <a:p>
            <a:pPr algn="ctr">
              <a:buNone/>
            </a:pPr>
            <a:r>
              <a:rPr lang="tr-TR" dirty="0" smtClean="0"/>
              <a:t>KAYSERİ=ERCİYES</a:t>
            </a:r>
            <a:endParaRPr lang="tr-TR" dirty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SORU:39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Elektrik üreten barajlara verilen isimdir.</a:t>
            </a:r>
            <a:endParaRPr lang="tr-TR"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CEVAP39: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HİDRO ELEKTRİK SANTRAL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Tarımda verimliliği arttırmak için, yapılması gerekenlerden biridir.</a:t>
            </a:r>
            <a:endParaRPr lang="tr-TR" dirty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SORU40: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Fay hatlarıyla, </a:t>
            </a:r>
            <a:r>
              <a:rPr lang="tr-TR" dirty="0" err="1" smtClean="0"/>
              <a:t>paralelik</a:t>
            </a:r>
            <a:r>
              <a:rPr lang="tr-TR" dirty="0" smtClean="0"/>
              <a:t> gösteren sıcak su kaynaklarıdır. Konut ısıtılmasıyla ve elektrik üretiminde kullanılır.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CEVAP40: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JEOTERMAL ENERJİ</a:t>
            </a:r>
            <a:endParaRPr lang="tr-TR" dirty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SORU41: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Çoruh nehrinde yapılan spordur.</a:t>
            </a:r>
            <a:endParaRPr lang="tr-TR" dirty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CEVAP41: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RAFTİNG</a:t>
            </a:r>
            <a:endParaRPr lang="tr-TR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SORU42: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Çevreyi kirletmeyen enerji </a:t>
            </a:r>
            <a:r>
              <a:rPr lang="tr-TR" dirty="0" err="1" smtClean="0"/>
              <a:t>kaynsklsrıdır</a:t>
            </a:r>
            <a:endParaRPr lang="tr-TR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CEVAP42: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GÜNEŞ ENERJİSİ</a:t>
            </a:r>
          </a:p>
          <a:p>
            <a:pPr algn="ctr">
              <a:buNone/>
            </a:pPr>
            <a:r>
              <a:rPr lang="tr-TR" dirty="0" smtClean="0"/>
              <a:t>RÜZGAR ENERJİSİ</a:t>
            </a:r>
          </a:p>
          <a:p>
            <a:pPr algn="ctr">
              <a:buNone/>
            </a:pPr>
            <a:r>
              <a:rPr lang="tr-TR" dirty="0" smtClean="0"/>
              <a:t>JEOTERMAL ENERJİ</a:t>
            </a:r>
            <a:endParaRPr lang="tr-TR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 43: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 yerde yatırım yaparken dikkat etmemiz gereken faktörlerden biridir.</a:t>
            </a:r>
            <a:endParaRPr lang="tr-TR" dirty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 43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HAMMADEYE YAKINLIK</a:t>
            </a:r>
            <a:endParaRPr lang="tr-TR" dirty="0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 44: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Bir insanın geçimini sağlamak için yaptığı sürekli işe denir</a:t>
            </a:r>
            <a:endParaRPr lang="tr-TR" dirty="0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 44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MESLEK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 4: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SULAMA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 45: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Belli bir alanda kendini iyi yetiştirmiş, eğitim almış işinde usta olan kişilere verilen isimlerdir</a:t>
            </a:r>
            <a:endParaRPr lang="tr-TR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 45: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NİTELİKLİ ELEMAN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SORU 46: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Meslek seçiminde dikkat edilmesi kurallardandır.</a:t>
            </a:r>
            <a:endParaRPr lang="tr-TR" dirty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CEVAP 46: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 algn="ctr">
              <a:buNone/>
            </a:pPr>
            <a:r>
              <a:rPr lang="tr-TR" dirty="0" smtClean="0"/>
              <a:t>İLGİ, İSTEK, YETENEK</a:t>
            </a: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313</TotalTime>
  <Words>795</Words>
  <Application>Microsoft Office PowerPoint</Application>
  <PresentationFormat>Ekran Gösterisi (4:3)</PresentationFormat>
  <Paragraphs>349</Paragraphs>
  <Slides>93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93</vt:i4>
      </vt:variant>
    </vt:vector>
  </HeadingPairs>
  <TitlesOfParts>
    <vt:vector size="94" baseType="lpstr">
      <vt:lpstr>Akış</vt:lpstr>
      <vt:lpstr>Slayt 1</vt:lpstr>
      <vt:lpstr>SORU 1:</vt:lpstr>
      <vt:lpstr>CEVAP 1:</vt:lpstr>
      <vt:lpstr>SORU 2:</vt:lpstr>
      <vt:lpstr>CEVAP 2:</vt:lpstr>
      <vt:lpstr>SORU 3:</vt:lpstr>
      <vt:lpstr>CEVAP 3:</vt:lpstr>
      <vt:lpstr>SORU 4:</vt:lpstr>
      <vt:lpstr>CEVAP 4:</vt:lpstr>
      <vt:lpstr>SORU5:</vt:lpstr>
      <vt:lpstr>CEVAP5:</vt:lpstr>
      <vt:lpstr>SORU 6:</vt:lpstr>
      <vt:lpstr>CEVAP 6:</vt:lpstr>
      <vt:lpstr>SORU 7:</vt:lpstr>
      <vt:lpstr>CEVAP 7:</vt:lpstr>
      <vt:lpstr>SORU 8:</vt:lpstr>
      <vt:lpstr>CEVAP 8:</vt:lpstr>
      <vt:lpstr>SORU 9:</vt:lpstr>
      <vt:lpstr>CEVAP 9:</vt:lpstr>
      <vt:lpstr>SORU 10:</vt:lpstr>
      <vt:lpstr>CEVAP 10:</vt:lpstr>
      <vt:lpstr>SORU 11:</vt:lpstr>
      <vt:lpstr>CEVAP 11:</vt:lpstr>
      <vt:lpstr>SORU 12:</vt:lpstr>
      <vt:lpstr>CEVAP12:</vt:lpstr>
      <vt:lpstr>SORU 13:</vt:lpstr>
      <vt:lpstr>CEVAP 13:</vt:lpstr>
      <vt:lpstr>SORU 14:</vt:lpstr>
      <vt:lpstr>CEVAP 14:</vt:lpstr>
      <vt:lpstr>SORU 15:</vt:lpstr>
      <vt:lpstr>CEVAP 15:</vt:lpstr>
      <vt:lpstr>SORU 16:</vt:lpstr>
      <vt:lpstr>CEVAP 16:</vt:lpstr>
      <vt:lpstr>SORU 17:</vt:lpstr>
      <vt:lpstr>CEVAP 17:</vt:lpstr>
      <vt:lpstr>SORU18:</vt:lpstr>
      <vt:lpstr>CEVAP18:</vt:lpstr>
      <vt:lpstr>SORU19  </vt:lpstr>
      <vt:lpstr>CEVAP19:</vt:lpstr>
      <vt:lpstr>SORU20:</vt:lpstr>
      <vt:lpstr>CEVAP20:</vt:lpstr>
      <vt:lpstr>SORU21:</vt:lpstr>
      <vt:lpstr>CEVAP21:</vt:lpstr>
      <vt:lpstr>SORU22:</vt:lpstr>
      <vt:lpstr>CEVAP22:</vt:lpstr>
      <vt:lpstr>SORU23:</vt:lpstr>
      <vt:lpstr>CEVAP23:</vt:lpstr>
      <vt:lpstr>SORU24:</vt:lpstr>
      <vt:lpstr>CEVAP24:</vt:lpstr>
      <vt:lpstr>SORU25:</vt:lpstr>
      <vt:lpstr>CEVAP25:</vt:lpstr>
      <vt:lpstr>SORU26:</vt:lpstr>
      <vt:lpstr>CEVAP26:</vt:lpstr>
      <vt:lpstr>SORU27:</vt:lpstr>
      <vt:lpstr>CEVAP27:</vt:lpstr>
      <vt:lpstr>SORU28:</vt:lpstr>
      <vt:lpstr>CEVAP28:</vt:lpstr>
      <vt:lpstr>SORU29:</vt:lpstr>
      <vt:lpstr>CEVAP29:</vt:lpstr>
      <vt:lpstr>SORU30:</vt:lpstr>
      <vt:lpstr>CEVAP30:</vt:lpstr>
      <vt:lpstr>SORU31:</vt:lpstr>
      <vt:lpstr>CEVAP31:</vt:lpstr>
      <vt:lpstr>SORU32:</vt:lpstr>
      <vt:lpstr>CEVAP32:</vt:lpstr>
      <vt:lpstr>SORU33</vt:lpstr>
      <vt:lpstr>CEVAP33:</vt:lpstr>
      <vt:lpstr>SORU34:</vt:lpstr>
      <vt:lpstr>CEVAP34:</vt:lpstr>
      <vt:lpstr>SORU35:</vt:lpstr>
      <vt:lpstr>CEVAP35</vt:lpstr>
      <vt:lpstr>SORU36:</vt:lpstr>
      <vt:lpstr>CEVAP36</vt:lpstr>
      <vt:lpstr>SORU37:</vt:lpstr>
      <vt:lpstr>CEVAP37:</vt:lpstr>
      <vt:lpstr>SORU38</vt:lpstr>
      <vt:lpstr>CEVAP38:</vt:lpstr>
      <vt:lpstr>SORU:39</vt:lpstr>
      <vt:lpstr>CEVAP39:</vt:lpstr>
      <vt:lpstr>SORU40:</vt:lpstr>
      <vt:lpstr>CEVAP40:</vt:lpstr>
      <vt:lpstr>SORU41:</vt:lpstr>
      <vt:lpstr>CEVAP41:</vt:lpstr>
      <vt:lpstr>SORU42:</vt:lpstr>
      <vt:lpstr>CEVAP42:</vt:lpstr>
      <vt:lpstr>SORU 43:</vt:lpstr>
      <vt:lpstr>CEVAP 43</vt:lpstr>
      <vt:lpstr>SORU 44:</vt:lpstr>
      <vt:lpstr>CEVAP 44</vt:lpstr>
      <vt:lpstr>SORU 45:</vt:lpstr>
      <vt:lpstr>CEVAP 45:</vt:lpstr>
      <vt:lpstr>SORU 46:</vt:lpstr>
      <vt:lpstr>CEVAP 46: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2014-03-02T15:53:36Z</dcterms:created>
  <dcterms:modified xsi:type="dcterms:W3CDTF">2016-02-11T13:13:54Z</dcterms:modified>
  <cp:category>www.sorubak.com</cp:category>
</cp:coreProperties>
</file>