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74" r:id="rId13"/>
    <p:sldId id="275" r:id="rId14"/>
    <p:sldId id="276" r:id="rId15"/>
    <p:sldId id="277" r:id="rId16"/>
    <p:sldId id="267" r:id="rId17"/>
    <p:sldId id="268" r:id="rId18"/>
    <p:sldId id="269" r:id="rId19"/>
    <p:sldId id="270" r:id="rId20"/>
    <p:sldId id="271" r:id="rId21"/>
    <p:sldId id="272" r:id="rId22"/>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6165"/>
    <a:srgbClr val="F51DE6"/>
    <a:srgbClr val="FF7C80"/>
    <a:srgbClr val="FF0066"/>
    <a:srgbClr val="BD4C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54" autoAdjust="0"/>
    <p:restoredTop sz="94660"/>
  </p:normalViewPr>
  <p:slideViewPr>
    <p:cSldViewPr>
      <p:cViewPr>
        <p:scale>
          <a:sx n="73" d="100"/>
          <a:sy n="73" d="100"/>
        </p:scale>
        <p:origin x="-1464" y="-3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onstantia" pitchFamily="18" charset="0"/>
              </a:defRPr>
            </a:lvl1pPr>
          </a:lstStyle>
          <a:p>
            <a:endParaRPr lang="tr-TR"/>
          </a:p>
        </p:txBody>
      </p:sp>
      <p:sp>
        <p:nvSpPr>
          <p:cNvPr id="3891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onstantia" pitchFamily="18" charset="0"/>
              </a:defRPr>
            </a:lvl1pPr>
          </a:lstStyle>
          <a:p>
            <a:fld id="{B2C0DDF3-2EB4-4927-B275-51893BC2C9FE}" type="datetimeFigureOut">
              <a:rPr lang="tr-TR"/>
              <a:pPr/>
              <a:t>16.02.2016</a:t>
            </a:fld>
            <a:endParaRPr lang="tr-TR"/>
          </a:p>
        </p:txBody>
      </p:sp>
      <p:sp>
        <p:nvSpPr>
          <p:cNvPr id="389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891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3891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onstantia" pitchFamily="18" charset="0"/>
              </a:defRPr>
            </a:lvl1pPr>
          </a:lstStyle>
          <a:p>
            <a:endParaRPr lang="tr-TR"/>
          </a:p>
        </p:txBody>
      </p:sp>
      <p:sp>
        <p:nvSpPr>
          <p:cNvPr id="3891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onstantia" pitchFamily="18" charset="0"/>
              </a:defRPr>
            </a:lvl1pPr>
          </a:lstStyle>
          <a:p>
            <a:fld id="{14ED0046-9422-43D0-9087-08C2ABEC7DC7}" type="slidenum">
              <a:rPr lang="tr-T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p:txBody>
          <a:bodyPr/>
          <a:lstStyle/>
          <a:p>
            <a:r>
              <a:rPr lang="tr-TR" dirty="0" smtClean="0"/>
              <a:t>www.</a:t>
            </a:r>
            <a:r>
              <a:rPr lang="tr-TR" dirty="0" err="1" smtClean="0"/>
              <a:t>sorubak</a:t>
            </a:r>
            <a:r>
              <a:rPr lang="tr-TR" dirty="0" smtClean="0"/>
              <a:t>.com</a:t>
            </a:r>
            <a:endParaRPr lang="tr-T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r>
              <a:rPr lang="tr-TR" dirty="0" smtClean="0"/>
              <a:t> </a:t>
            </a:r>
            <a:endParaRPr lang="tr-T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14ED0046-9422-43D0-9087-08C2ABEC7DC7}" type="slidenum">
              <a:rPr lang="tr-TR" smtClean="0"/>
              <a:pPr/>
              <a:t>21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audio2.wav"/><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2.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3.wav"/></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audio4.wav"/><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5.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6.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7.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8.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9.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0.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4" name="29 Veri Yer Tutucusu"/>
          <p:cNvSpPr>
            <a:spLocks noGrp="1"/>
          </p:cNvSpPr>
          <p:nvPr>
            <p:ph type="dt" sz="half" idx="10"/>
          </p:nvPr>
        </p:nvSpPr>
        <p:spPr/>
        <p:txBody>
          <a:bodyPr/>
          <a:lstStyle>
            <a:lvl1pPr>
              <a:defRPr/>
            </a:lvl1pPr>
          </a:lstStyle>
          <a:p>
            <a:pPr>
              <a:defRPr/>
            </a:pPr>
            <a:fld id="{8F063F18-5AB7-44D8-B192-06ABB3B0EE23}" type="datetimeFigureOut">
              <a:rPr lang="tr-TR"/>
              <a:pPr>
                <a:defRPr/>
              </a:pPr>
              <a:t>16.02.2016</a:t>
            </a:fld>
            <a:endParaRPr lang="tr-TR"/>
          </a:p>
        </p:txBody>
      </p:sp>
      <p:sp>
        <p:nvSpPr>
          <p:cNvPr id="5" name="18 Altbilgi Yer Tutucusu"/>
          <p:cNvSpPr>
            <a:spLocks noGrp="1"/>
          </p:cNvSpPr>
          <p:nvPr>
            <p:ph type="ftr" sz="quarter" idx="11"/>
          </p:nvPr>
        </p:nvSpPr>
        <p:spPr/>
        <p:txBody>
          <a:bodyPr/>
          <a:lstStyle>
            <a:lvl1pPr>
              <a:defRPr/>
            </a:lvl1pPr>
          </a:lstStyle>
          <a:p>
            <a:pPr>
              <a:defRPr/>
            </a:pPr>
            <a:endParaRPr lang="tr-TR"/>
          </a:p>
        </p:txBody>
      </p:sp>
      <p:sp>
        <p:nvSpPr>
          <p:cNvPr id="6" name="26 Slayt Numarası Yer Tutucusu"/>
          <p:cNvSpPr>
            <a:spLocks noGrp="1"/>
          </p:cNvSpPr>
          <p:nvPr>
            <p:ph type="sldNum" sz="quarter" idx="12"/>
          </p:nvPr>
        </p:nvSpPr>
        <p:spPr/>
        <p:txBody>
          <a:bodyPr/>
          <a:lstStyle>
            <a:lvl1pPr>
              <a:defRPr/>
            </a:lvl1pPr>
          </a:lstStyle>
          <a:p>
            <a:pPr>
              <a:defRPr/>
            </a:pPr>
            <a:fld id="{33DE185A-FAEC-4E6B-931E-9827246427D2}"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transition spd="slow">
    <p:dissolve/>
    <p:sndAc>
      <p:stSnd>
        <p:snd r:embed="rId2" name="chimes.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E3121667-DD3C-46CA-80BD-96010692F081}" type="datetimeFigureOut">
              <a:rPr lang="tr-TR"/>
              <a:pPr>
                <a:defRPr/>
              </a:pPr>
              <a:t>16.02.2016</a:t>
            </a:fld>
            <a:endParaRPr lang="tr-TR"/>
          </a:p>
        </p:txBody>
      </p:sp>
      <p:sp>
        <p:nvSpPr>
          <p:cNvPr id="5" name="21 Altbilgi Yer Tutucusu"/>
          <p:cNvSpPr>
            <a:spLocks noGrp="1"/>
          </p:cNvSpPr>
          <p:nvPr>
            <p:ph type="ftr" sz="quarter" idx="11"/>
          </p:nvPr>
        </p:nvSpPr>
        <p:spPr/>
        <p:txBody>
          <a:bodyPr/>
          <a:lstStyle>
            <a:lvl1pPr>
              <a:defRPr/>
            </a:lvl1pPr>
          </a:lstStyle>
          <a:p>
            <a:pPr>
              <a:defRPr/>
            </a:pPr>
            <a:endParaRPr lang="tr-TR"/>
          </a:p>
        </p:txBody>
      </p:sp>
      <p:sp>
        <p:nvSpPr>
          <p:cNvPr id="6" name="17 Slayt Numarası Yer Tutucusu"/>
          <p:cNvSpPr>
            <a:spLocks noGrp="1"/>
          </p:cNvSpPr>
          <p:nvPr>
            <p:ph type="sldNum" sz="quarter" idx="12"/>
          </p:nvPr>
        </p:nvSpPr>
        <p:spPr/>
        <p:txBody>
          <a:bodyPr/>
          <a:lstStyle>
            <a:lvl1pPr>
              <a:defRPr/>
            </a:lvl1pPr>
          </a:lstStyle>
          <a:p>
            <a:pPr>
              <a:defRPr/>
            </a:pPr>
            <a:fld id="{CE2411DA-688A-4F47-8F55-7741B1005A89}" type="slidenum">
              <a:rPr lang="tr-TR"/>
              <a:pPr>
                <a:defRPr/>
              </a:pPr>
              <a:t>‹#›</a:t>
            </a:fld>
            <a:endParaRPr lang="tr-TR"/>
          </a:p>
        </p:txBody>
      </p:sp>
    </p:spTree>
  </p:cSld>
  <p:clrMapOvr>
    <a:masterClrMapping/>
  </p:clrMapOvr>
  <p:transition spd="slow">
    <p:dissolve/>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BC910313-C246-4A98-9ADF-8B666854FB1F}" type="datetimeFigureOut">
              <a:rPr lang="tr-TR"/>
              <a:pPr>
                <a:defRPr/>
              </a:pPr>
              <a:t>16.02.2016</a:t>
            </a:fld>
            <a:endParaRPr lang="tr-TR"/>
          </a:p>
        </p:txBody>
      </p:sp>
      <p:sp>
        <p:nvSpPr>
          <p:cNvPr id="5" name="21 Altbilgi Yer Tutucusu"/>
          <p:cNvSpPr>
            <a:spLocks noGrp="1"/>
          </p:cNvSpPr>
          <p:nvPr>
            <p:ph type="ftr" sz="quarter" idx="11"/>
          </p:nvPr>
        </p:nvSpPr>
        <p:spPr/>
        <p:txBody>
          <a:bodyPr/>
          <a:lstStyle>
            <a:lvl1pPr>
              <a:defRPr/>
            </a:lvl1pPr>
          </a:lstStyle>
          <a:p>
            <a:pPr>
              <a:defRPr/>
            </a:pPr>
            <a:endParaRPr lang="tr-TR"/>
          </a:p>
        </p:txBody>
      </p:sp>
      <p:sp>
        <p:nvSpPr>
          <p:cNvPr id="6" name="17 Slayt Numarası Yer Tutucusu"/>
          <p:cNvSpPr>
            <a:spLocks noGrp="1"/>
          </p:cNvSpPr>
          <p:nvPr>
            <p:ph type="sldNum" sz="quarter" idx="12"/>
          </p:nvPr>
        </p:nvSpPr>
        <p:spPr/>
        <p:txBody>
          <a:bodyPr/>
          <a:lstStyle>
            <a:lvl1pPr>
              <a:defRPr/>
            </a:lvl1pPr>
          </a:lstStyle>
          <a:p>
            <a:pPr>
              <a:defRPr/>
            </a:pPr>
            <a:fld id="{1BFEDB7F-7730-49FC-8934-22687D4D9DEF}" type="slidenum">
              <a:rPr lang="tr-TR"/>
              <a:pPr>
                <a:defRPr/>
              </a:pPr>
              <a:t>‹#›</a:t>
            </a:fld>
            <a:endParaRPr lang="tr-TR"/>
          </a:p>
        </p:txBody>
      </p:sp>
    </p:spTree>
  </p:cSld>
  <p:clrMapOvr>
    <a:masterClrMapping/>
  </p:clrMapOvr>
  <p:transition spd="slow">
    <p:dissolve/>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50EFD45D-6600-4650-B0E2-1A0CED2F7DF2}" type="datetimeFigureOut">
              <a:rPr lang="tr-TR"/>
              <a:pPr>
                <a:defRPr/>
              </a:pPr>
              <a:t>16.02.2016</a:t>
            </a:fld>
            <a:endParaRPr lang="tr-TR"/>
          </a:p>
        </p:txBody>
      </p:sp>
      <p:sp>
        <p:nvSpPr>
          <p:cNvPr id="5" name="21 Altbilgi Yer Tutucusu"/>
          <p:cNvSpPr>
            <a:spLocks noGrp="1"/>
          </p:cNvSpPr>
          <p:nvPr>
            <p:ph type="ftr" sz="quarter" idx="11"/>
          </p:nvPr>
        </p:nvSpPr>
        <p:spPr/>
        <p:txBody>
          <a:bodyPr/>
          <a:lstStyle>
            <a:lvl1pPr>
              <a:defRPr/>
            </a:lvl1pPr>
          </a:lstStyle>
          <a:p>
            <a:pPr>
              <a:defRPr/>
            </a:pPr>
            <a:endParaRPr lang="tr-TR"/>
          </a:p>
        </p:txBody>
      </p:sp>
      <p:sp>
        <p:nvSpPr>
          <p:cNvPr id="6" name="17 Slayt Numarası Yer Tutucusu"/>
          <p:cNvSpPr>
            <a:spLocks noGrp="1"/>
          </p:cNvSpPr>
          <p:nvPr>
            <p:ph type="sldNum" sz="quarter" idx="12"/>
          </p:nvPr>
        </p:nvSpPr>
        <p:spPr/>
        <p:txBody>
          <a:bodyPr/>
          <a:lstStyle>
            <a:lvl1pPr>
              <a:defRPr/>
            </a:lvl1pPr>
          </a:lstStyle>
          <a:p>
            <a:pPr>
              <a:defRPr/>
            </a:pPr>
            <a:fld id="{02A9771B-5608-4E23-8FDB-C73A212C3D7E}" type="slidenum">
              <a:rPr lang="tr-TR"/>
              <a:pPr>
                <a:defRPr/>
              </a:pPr>
              <a:t>‹#›</a:t>
            </a:fld>
            <a:endParaRPr lang="tr-TR"/>
          </a:p>
        </p:txBody>
      </p:sp>
    </p:spTree>
  </p:cSld>
  <p:clrMapOvr>
    <a:masterClrMapping/>
  </p:clrMapOvr>
  <p:transition spd="slow">
    <p:dissolve/>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FCADEE62-F761-4884-9201-29A10877E6A7}" type="datetimeFigureOut">
              <a:rPr lang="tr-TR"/>
              <a:pPr>
                <a:defRPr/>
              </a:pPr>
              <a:t>16.02.2016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A60BE02-6CF3-4B8C-B05C-A58F0476D262}"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transition spd="slow">
    <p:dissolve/>
    <p:sndAc>
      <p:stSnd>
        <p:snd r:embed="rId2" name="chimes.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lang="tr-TR" smtClean="0"/>
              <a:t>Asıl başlık stili için tıklatın</a:t>
            </a:r>
            <a:endParaRPr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a:defRPr/>
            </a:lvl1pPr>
          </a:lstStyle>
          <a:p>
            <a:pPr>
              <a:defRPr/>
            </a:pPr>
            <a:fld id="{E7090FEB-F824-47C6-BBD3-3AADA2A5FFC9}" type="datetimeFigureOut">
              <a:rPr lang="tr-TR"/>
              <a:pPr>
                <a:defRPr/>
              </a:pPr>
              <a:t>16.02.2016</a:t>
            </a:fld>
            <a:endParaRPr lang="tr-TR"/>
          </a:p>
        </p:txBody>
      </p:sp>
      <p:sp>
        <p:nvSpPr>
          <p:cNvPr id="6" name="21 Altbilgi Yer Tutucusu"/>
          <p:cNvSpPr>
            <a:spLocks noGrp="1"/>
          </p:cNvSpPr>
          <p:nvPr>
            <p:ph type="ftr" sz="quarter" idx="11"/>
          </p:nvPr>
        </p:nvSpPr>
        <p:spPr/>
        <p:txBody>
          <a:bodyPr/>
          <a:lstStyle>
            <a:lvl1pPr>
              <a:defRPr/>
            </a:lvl1pPr>
          </a:lstStyle>
          <a:p>
            <a:pPr>
              <a:defRPr/>
            </a:pPr>
            <a:endParaRPr lang="tr-TR"/>
          </a:p>
        </p:txBody>
      </p:sp>
      <p:sp>
        <p:nvSpPr>
          <p:cNvPr id="7" name="17 Slayt Numarası Yer Tutucusu"/>
          <p:cNvSpPr>
            <a:spLocks noGrp="1"/>
          </p:cNvSpPr>
          <p:nvPr>
            <p:ph type="sldNum" sz="quarter" idx="12"/>
          </p:nvPr>
        </p:nvSpPr>
        <p:spPr/>
        <p:txBody>
          <a:bodyPr/>
          <a:lstStyle>
            <a:lvl1pPr>
              <a:defRPr/>
            </a:lvl1pPr>
          </a:lstStyle>
          <a:p>
            <a:pPr>
              <a:defRPr/>
            </a:pPr>
            <a:fld id="{7B25FB4F-6563-4051-A4AD-848F18E642EC}" type="slidenum">
              <a:rPr lang="tr-TR"/>
              <a:pPr>
                <a:defRPr/>
              </a:pPr>
              <a:t>‹#›</a:t>
            </a:fld>
            <a:endParaRPr lang="tr-TR"/>
          </a:p>
        </p:txBody>
      </p:sp>
    </p:spTree>
  </p:cSld>
  <p:clrMapOvr>
    <a:masterClrMapping/>
  </p:clrMapOvr>
  <p:transition spd="slow">
    <p:dissolve/>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lvl1pPr>
              <a:defRPr/>
            </a:lvl1pPr>
          </a:lstStyle>
          <a:p>
            <a:r>
              <a:rPr lang="tr-TR" smtClean="0"/>
              <a:t>Asıl başlık stili için tıklatın</a:t>
            </a:r>
            <a:endParaRPr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9 Veri Yer Tutucusu"/>
          <p:cNvSpPr>
            <a:spLocks noGrp="1"/>
          </p:cNvSpPr>
          <p:nvPr>
            <p:ph type="dt" sz="half" idx="10"/>
          </p:nvPr>
        </p:nvSpPr>
        <p:spPr/>
        <p:txBody>
          <a:bodyPr/>
          <a:lstStyle>
            <a:lvl1pPr>
              <a:defRPr/>
            </a:lvl1pPr>
          </a:lstStyle>
          <a:p>
            <a:pPr>
              <a:defRPr/>
            </a:pPr>
            <a:fld id="{4D140E8D-9EAE-4DFD-902A-BB5310792ABE}" type="datetimeFigureOut">
              <a:rPr lang="tr-TR"/>
              <a:pPr>
                <a:defRPr/>
              </a:pPr>
              <a:t>16.02.2016</a:t>
            </a:fld>
            <a:endParaRPr lang="tr-TR"/>
          </a:p>
        </p:txBody>
      </p:sp>
      <p:sp>
        <p:nvSpPr>
          <p:cNvPr id="8" name="21 Altbilgi Yer Tutucusu"/>
          <p:cNvSpPr>
            <a:spLocks noGrp="1"/>
          </p:cNvSpPr>
          <p:nvPr>
            <p:ph type="ftr" sz="quarter" idx="11"/>
          </p:nvPr>
        </p:nvSpPr>
        <p:spPr/>
        <p:txBody>
          <a:bodyPr/>
          <a:lstStyle>
            <a:lvl1pPr>
              <a:defRPr/>
            </a:lvl1pPr>
          </a:lstStyle>
          <a:p>
            <a:pPr>
              <a:defRPr/>
            </a:pPr>
            <a:endParaRPr lang="tr-TR"/>
          </a:p>
        </p:txBody>
      </p:sp>
      <p:sp>
        <p:nvSpPr>
          <p:cNvPr id="9" name="17 Slayt Numarası Yer Tutucusu"/>
          <p:cNvSpPr>
            <a:spLocks noGrp="1"/>
          </p:cNvSpPr>
          <p:nvPr>
            <p:ph type="sldNum" sz="quarter" idx="12"/>
          </p:nvPr>
        </p:nvSpPr>
        <p:spPr/>
        <p:txBody>
          <a:bodyPr/>
          <a:lstStyle>
            <a:lvl1pPr>
              <a:defRPr/>
            </a:lvl1pPr>
          </a:lstStyle>
          <a:p>
            <a:pPr>
              <a:defRPr/>
            </a:pPr>
            <a:fld id="{DB697275-6867-467F-9829-20CFA2273528}" type="slidenum">
              <a:rPr lang="tr-TR"/>
              <a:pPr>
                <a:defRPr/>
              </a:pPr>
              <a:t>‹#›</a:t>
            </a:fld>
            <a:endParaRPr lang="tr-TR"/>
          </a:p>
        </p:txBody>
      </p:sp>
    </p:spTree>
  </p:cSld>
  <p:clrMapOvr>
    <a:masterClrMapping/>
  </p:clrMapOvr>
  <p:transition spd="slow">
    <p:dissolve/>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9 Veri Yer Tutucusu"/>
          <p:cNvSpPr>
            <a:spLocks noGrp="1"/>
          </p:cNvSpPr>
          <p:nvPr>
            <p:ph type="dt" sz="half" idx="10"/>
          </p:nvPr>
        </p:nvSpPr>
        <p:spPr/>
        <p:txBody>
          <a:bodyPr/>
          <a:lstStyle>
            <a:lvl1pPr>
              <a:defRPr/>
            </a:lvl1pPr>
          </a:lstStyle>
          <a:p>
            <a:pPr>
              <a:defRPr/>
            </a:pPr>
            <a:fld id="{2E773724-D4A5-4883-8652-6BE9CB7E8A99}" type="datetimeFigureOut">
              <a:rPr lang="tr-TR"/>
              <a:pPr>
                <a:defRPr/>
              </a:pPr>
              <a:t>16.02.2016</a:t>
            </a:fld>
            <a:endParaRPr lang="tr-TR"/>
          </a:p>
        </p:txBody>
      </p:sp>
      <p:sp>
        <p:nvSpPr>
          <p:cNvPr id="4" name="21 Altbilgi Yer Tutucusu"/>
          <p:cNvSpPr>
            <a:spLocks noGrp="1"/>
          </p:cNvSpPr>
          <p:nvPr>
            <p:ph type="ftr" sz="quarter" idx="11"/>
          </p:nvPr>
        </p:nvSpPr>
        <p:spPr/>
        <p:txBody>
          <a:bodyPr/>
          <a:lstStyle>
            <a:lvl1pPr>
              <a:defRPr/>
            </a:lvl1pPr>
          </a:lstStyle>
          <a:p>
            <a:pPr>
              <a:defRPr/>
            </a:pPr>
            <a:endParaRPr lang="tr-TR"/>
          </a:p>
        </p:txBody>
      </p:sp>
      <p:sp>
        <p:nvSpPr>
          <p:cNvPr id="5" name="17 Slayt Numarası Yer Tutucusu"/>
          <p:cNvSpPr>
            <a:spLocks noGrp="1"/>
          </p:cNvSpPr>
          <p:nvPr>
            <p:ph type="sldNum" sz="quarter" idx="12"/>
          </p:nvPr>
        </p:nvSpPr>
        <p:spPr/>
        <p:txBody>
          <a:bodyPr/>
          <a:lstStyle>
            <a:lvl1pPr>
              <a:defRPr/>
            </a:lvl1pPr>
          </a:lstStyle>
          <a:p>
            <a:pPr>
              <a:defRPr/>
            </a:pPr>
            <a:fld id="{00485FB1-DF7A-4B5A-80D8-0ED132F50C47}" type="slidenum">
              <a:rPr lang="tr-TR"/>
              <a:pPr>
                <a:defRPr/>
              </a:pPr>
              <a:t>‹#›</a:t>
            </a:fld>
            <a:endParaRPr lang="tr-TR"/>
          </a:p>
        </p:txBody>
      </p:sp>
    </p:spTree>
  </p:cSld>
  <p:clrMapOvr>
    <a:masterClrMapping/>
  </p:clrMapOvr>
  <p:transition spd="slow">
    <p:dissolve/>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9 Veri Yer Tutucusu"/>
          <p:cNvSpPr>
            <a:spLocks noGrp="1"/>
          </p:cNvSpPr>
          <p:nvPr>
            <p:ph type="dt" sz="half" idx="10"/>
          </p:nvPr>
        </p:nvSpPr>
        <p:spPr/>
        <p:txBody>
          <a:bodyPr/>
          <a:lstStyle>
            <a:lvl1pPr>
              <a:defRPr/>
            </a:lvl1pPr>
          </a:lstStyle>
          <a:p>
            <a:pPr>
              <a:defRPr/>
            </a:pPr>
            <a:fld id="{464D68D8-10DA-4A43-8674-935A8ACB9E14}" type="datetimeFigureOut">
              <a:rPr lang="tr-TR"/>
              <a:pPr>
                <a:defRPr/>
              </a:pPr>
              <a:t>16.02.2016</a:t>
            </a:fld>
            <a:endParaRPr lang="tr-TR"/>
          </a:p>
        </p:txBody>
      </p:sp>
      <p:sp>
        <p:nvSpPr>
          <p:cNvPr id="3" name="21 Altbilgi Yer Tutucusu"/>
          <p:cNvSpPr>
            <a:spLocks noGrp="1"/>
          </p:cNvSpPr>
          <p:nvPr>
            <p:ph type="ftr" sz="quarter" idx="11"/>
          </p:nvPr>
        </p:nvSpPr>
        <p:spPr/>
        <p:txBody>
          <a:bodyPr/>
          <a:lstStyle>
            <a:lvl1pPr>
              <a:defRPr/>
            </a:lvl1pPr>
          </a:lstStyle>
          <a:p>
            <a:pPr>
              <a:defRPr/>
            </a:pPr>
            <a:endParaRPr lang="tr-TR"/>
          </a:p>
        </p:txBody>
      </p:sp>
      <p:sp>
        <p:nvSpPr>
          <p:cNvPr id="4" name="17 Slayt Numarası Yer Tutucusu"/>
          <p:cNvSpPr>
            <a:spLocks noGrp="1"/>
          </p:cNvSpPr>
          <p:nvPr>
            <p:ph type="sldNum" sz="quarter" idx="12"/>
          </p:nvPr>
        </p:nvSpPr>
        <p:spPr/>
        <p:txBody>
          <a:bodyPr/>
          <a:lstStyle>
            <a:lvl1pPr>
              <a:defRPr/>
            </a:lvl1pPr>
          </a:lstStyle>
          <a:p>
            <a:pPr>
              <a:defRPr/>
            </a:pPr>
            <a:fld id="{A8D56C86-5CB0-49A9-9571-CF8E6F710596}" type="slidenum">
              <a:rPr lang="tr-TR"/>
              <a:pPr>
                <a:defRPr/>
              </a:pPr>
              <a:t>‹#›</a:t>
            </a:fld>
            <a:endParaRPr lang="tr-TR"/>
          </a:p>
        </p:txBody>
      </p:sp>
    </p:spTree>
  </p:cSld>
  <p:clrMapOvr>
    <a:masterClrMapping/>
  </p:clrMapOvr>
  <p:transition spd="slow">
    <p:dissolve/>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a:defRPr/>
            </a:lvl1pPr>
          </a:lstStyle>
          <a:p>
            <a:pPr>
              <a:defRPr/>
            </a:pPr>
            <a:fld id="{14002C5E-107C-42A1-951A-4425EAC44EDB}" type="datetimeFigureOut">
              <a:rPr lang="tr-TR"/>
              <a:pPr>
                <a:defRPr/>
              </a:pPr>
              <a:t>16.02.2016</a:t>
            </a:fld>
            <a:endParaRPr lang="tr-TR"/>
          </a:p>
        </p:txBody>
      </p:sp>
      <p:sp>
        <p:nvSpPr>
          <p:cNvPr id="6" name="21 Altbilgi Yer Tutucusu"/>
          <p:cNvSpPr>
            <a:spLocks noGrp="1"/>
          </p:cNvSpPr>
          <p:nvPr>
            <p:ph type="ftr" sz="quarter" idx="11"/>
          </p:nvPr>
        </p:nvSpPr>
        <p:spPr/>
        <p:txBody>
          <a:bodyPr/>
          <a:lstStyle>
            <a:lvl1pPr>
              <a:defRPr/>
            </a:lvl1pPr>
          </a:lstStyle>
          <a:p>
            <a:pPr>
              <a:defRPr/>
            </a:pPr>
            <a:endParaRPr lang="tr-TR"/>
          </a:p>
        </p:txBody>
      </p:sp>
      <p:sp>
        <p:nvSpPr>
          <p:cNvPr id="7" name="17 Slayt Numarası Yer Tutucusu"/>
          <p:cNvSpPr>
            <a:spLocks noGrp="1"/>
          </p:cNvSpPr>
          <p:nvPr>
            <p:ph type="sldNum" sz="quarter" idx="12"/>
          </p:nvPr>
        </p:nvSpPr>
        <p:spPr/>
        <p:txBody>
          <a:bodyPr/>
          <a:lstStyle>
            <a:lvl1pPr>
              <a:defRPr/>
            </a:lvl1pPr>
          </a:lstStyle>
          <a:p>
            <a:pPr>
              <a:defRPr/>
            </a:pPr>
            <a:fld id="{E6438A76-1621-465F-A66C-C4A21B76C678}" type="slidenum">
              <a:rPr lang="tr-TR"/>
              <a:pPr>
                <a:defRPr/>
              </a:pPr>
              <a:t>‹#›</a:t>
            </a:fld>
            <a:endParaRPr lang="tr-TR"/>
          </a:p>
        </p:txBody>
      </p:sp>
    </p:spTree>
  </p:cSld>
  <p:clrMapOvr>
    <a:masterClrMapping/>
  </p:clrMapOvr>
  <p:transition spd="slow">
    <p:dissolve/>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8 Tek Köşesi Kesik ve Yuvarlatılmış Dikdörtgen"/>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1 Dik Üçgen"/>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1 Başlık"/>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tr-TR" smtClean="0"/>
              <a:t>Asıl başlık stili için tıklatın</a:t>
            </a:r>
            <a:endParaRPr lang="en-US"/>
          </a:p>
        </p:txBody>
      </p:sp>
      <p:sp>
        <p:nvSpPr>
          <p:cNvPr id="4" name="3 Metin Yer Tutucusu"/>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9" name="4 Veri Yer Tutucusu"/>
          <p:cNvSpPr>
            <a:spLocks noGrp="1"/>
          </p:cNvSpPr>
          <p:nvPr>
            <p:ph type="dt" sz="half" idx="10"/>
          </p:nvPr>
        </p:nvSpPr>
        <p:spPr/>
        <p:txBody>
          <a:bodyPr/>
          <a:lstStyle>
            <a:lvl1pPr>
              <a:defRPr/>
            </a:lvl1pPr>
          </a:lstStyle>
          <a:p>
            <a:pPr>
              <a:defRPr/>
            </a:pPr>
            <a:fld id="{9322A593-CC5E-4311-8923-C888660DD8A0}" type="datetimeFigureOut">
              <a:rPr lang="tr-TR"/>
              <a:pPr>
                <a:defRPr/>
              </a:pPr>
              <a:t>16.02.2016</a:t>
            </a:fld>
            <a:endParaRPr lang="tr-TR"/>
          </a:p>
        </p:txBody>
      </p:sp>
      <p:sp>
        <p:nvSpPr>
          <p:cNvPr id="10" name="5 Altbilgi Yer Tutucusu"/>
          <p:cNvSpPr>
            <a:spLocks noGrp="1"/>
          </p:cNvSpPr>
          <p:nvPr>
            <p:ph type="ftr" sz="quarter" idx="11"/>
          </p:nvPr>
        </p:nvSpPr>
        <p:spPr/>
        <p:txBody>
          <a:bodyPr/>
          <a:lstStyle>
            <a:lvl1pPr>
              <a:defRPr/>
            </a:lvl1pPr>
          </a:lstStyle>
          <a:p>
            <a:pPr>
              <a:defRPr/>
            </a:pPr>
            <a:endParaRPr lang="tr-TR"/>
          </a:p>
        </p:txBody>
      </p:sp>
      <p:sp>
        <p:nvSpPr>
          <p:cNvPr id="11" name="6 Slayt Numarası Yer Tutucusu"/>
          <p:cNvSpPr>
            <a:spLocks noGrp="1"/>
          </p:cNvSpPr>
          <p:nvPr>
            <p:ph type="sldNum" sz="quarter" idx="12"/>
          </p:nvPr>
        </p:nvSpPr>
        <p:spPr>
          <a:xfrm>
            <a:off x="8077200" y="6356350"/>
            <a:ext cx="609600" cy="365125"/>
          </a:xfrm>
        </p:spPr>
        <p:txBody>
          <a:bodyPr/>
          <a:lstStyle>
            <a:lvl1pPr>
              <a:defRPr/>
            </a:lvl1pPr>
          </a:lstStyle>
          <a:p>
            <a:pPr>
              <a:defRPr/>
            </a:pPr>
            <a:fld id="{906A5BA2-53D3-4E37-A1B5-9AD7CA099E1B}" type="slidenum">
              <a:rPr lang="tr-TR"/>
              <a:pPr>
                <a:defRPr/>
              </a:pPr>
              <a:t>‹#›</a:t>
            </a:fld>
            <a:endParaRPr lang="tr-TR"/>
          </a:p>
        </p:txBody>
      </p:sp>
    </p:spTree>
  </p:cSld>
  <p:clrMapOvr>
    <a:masterClrMapping/>
  </p:clrMapOvr>
  <p:transition spd="slow">
    <p:dissolve/>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7 Serbest Form"/>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8 Başlık Yer Tutucusu"/>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tr-TR" smtClean="0"/>
              <a:t>Asıl başlık stili için tıklatın</a:t>
            </a:r>
            <a:endParaRPr lang="en-US" smtClean="0"/>
          </a:p>
        </p:txBody>
      </p:sp>
      <p:sp>
        <p:nvSpPr>
          <p:cNvPr id="1029" name="29 Metin Yer Tutucusu"/>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4352F4A7-8562-46FE-81DC-EE6EC0BF6750}" type="datetimeFigureOut">
              <a:rPr lang="tr-TR"/>
              <a:pPr>
                <a:defRPr/>
              </a:pPr>
              <a:t>16.02.2016</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A0E20BB9-A0D9-4EB3-BA7E-42EBE0B7BEA3}" type="slidenum">
              <a:rPr lang="tr-TR"/>
              <a:pPr>
                <a:defRPr/>
              </a:pPr>
              <a:t>‹#›</a:t>
            </a:fld>
            <a:endParaRPr lang="tr-TR"/>
          </a:p>
        </p:txBody>
      </p:sp>
      <p:grpSp>
        <p:nvGrpSpPr>
          <p:cNvPr id="1033" name="1 Grup"/>
          <p:cNvGrpSpPr>
            <a:grpSpLocks/>
          </p:cNvGrpSpPr>
          <p:nvPr/>
        </p:nvGrpSpPr>
        <p:grpSpPr bwMode="auto">
          <a:xfrm>
            <a:off x="-19050" y="203200"/>
            <a:ext cx="9180513" cy="647700"/>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3" r:id="rId3"/>
    <p:sldLayoutId id="2147483730" r:id="rId4"/>
    <p:sldLayoutId id="2147483729" r:id="rId5"/>
    <p:sldLayoutId id="2147483728" r:id="rId6"/>
    <p:sldLayoutId id="2147483727" r:id="rId7"/>
    <p:sldLayoutId id="2147483726" r:id="rId8"/>
    <p:sldLayoutId id="2147483734" r:id="rId9"/>
    <p:sldLayoutId id="2147483725" r:id="rId10"/>
    <p:sldLayoutId id="2147483724" r:id="rId11"/>
  </p:sldLayoutIdLst>
  <p:transition spd="slow">
    <p:dissolve/>
    <p:sndAc>
      <p:stSnd>
        <p:snd r:embed="rId13" name="chimes.wav"/>
      </p:stSnd>
    </p:sndAc>
  </p:transition>
  <p:timing>
    <p:tnLst>
      <p:par>
        <p:cTn id="1" dur="indefinite" restart="never" nodeType="tmRoot"/>
      </p:par>
    </p:tnLst>
  </p:timing>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ctrTitle"/>
          </p:nvPr>
        </p:nvSpPr>
        <p:spPr>
          <a:xfrm>
            <a:off x="685800" y="428605"/>
            <a:ext cx="7772400" cy="1500197"/>
          </a:xfrm>
        </p:spPr>
        <p:txBody>
          <a:bodyPr/>
          <a:lstStyle/>
          <a:p>
            <a:pPr fontAlgn="auto">
              <a:spcAft>
                <a:spcPts val="0"/>
              </a:spcAft>
              <a:defRPr/>
            </a:pPr>
            <a:r>
              <a:rPr lang="tr-TR" dirty="0" smtClean="0">
                <a:solidFill>
                  <a:srgbClr val="C00000"/>
                </a:solidFill>
              </a:rPr>
              <a:t>DÜNYA ve UZAY</a:t>
            </a:r>
            <a:endParaRPr lang="tr-TR" dirty="0">
              <a:solidFill>
                <a:srgbClr val="C00000"/>
              </a:solidFill>
            </a:endParaRPr>
          </a:p>
        </p:txBody>
      </p:sp>
      <p:sp>
        <p:nvSpPr>
          <p:cNvPr id="5" name="4 Alt Başlık"/>
          <p:cNvSpPr>
            <a:spLocks noGrp="1"/>
          </p:cNvSpPr>
          <p:nvPr>
            <p:ph type="subTitle" idx="1"/>
          </p:nvPr>
        </p:nvSpPr>
        <p:spPr/>
        <p:txBody>
          <a:bodyPr/>
          <a:lstStyle/>
          <a:p>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1 Başlık"/>
          <p:cNvSpPr>
            <a:spLocks noGrp="1"/>
          </p:cNvSpPr>
          <p:nvPr>
            <p:ph type="title"/>
          </p:nvPr>
        </p:nvSpPr>
        <p:spPr>
          <a:xfrm>
            <a:off x="685800" y="514350"/>
            <a:ext cx="2743200" cy="1162050"/>
          </a:xfrm>
        </p:spPr>
        <p:txBody>
          <a:bodyPr/>
          <a:lstStyle/>
          <a:p>
            <a:endParaRPr lang="tr-TR" smtClean="0"/>
          </a:p>
        </p:txBody>
      </p:sp>
      <p:pic>
        <p:nvPicPr>
          <p:cNvPr id="22530" name="4 İçerik Yer Tutucusu" descr="images (1).jpg"/>
          <p:cNvPicPr>
            <a:picLocks noGrp="1" noChangeAspect="1"/>
          </p:cNvPicPr>
          <p:nvPr>
            <p:ph sz="half" idx="1"/>
          </p:nvPr>
        </p:nvPicPr>
        <p:blipFill>
          <a:blip r:embed="rId3" cstate="print"/>
          <a:srcRect/>
          <a:stretch>
            <a:fillRect/>
          </a:stretch>
        </p:blipFill>
        <p:spPr>
          <a:xfrm>
            <a:off x="0" y="0"/>
            <a:ext cx="9144000" cy="6858000"/>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1 Başlık"/>
          <p:cNvSpPr>
            <a:spLocks noGrp="1"/>
          </p:cNvSpPr>
          <p:nvPr>
            <p:ph type="title"/>
          </p:nvPr>
        </p:nvSpPr>
        <p:spPr>
          <a:xfrm>
            <a:off x="457200" y="273050"/>
            <a:ext cx="8686800" cy="1162050"/>
          </a:xfrm>
        </p:spPr>
        <p:txBody>
          <a:bodyPr/>
          <a:lstStyle/>
          <a:p>
            <a:r>
              <a:rPr lang="tr-TR" sz="3600" smtClean="0"/>
              <a:t>UZAY HAKKINDA EN İLGİNÇ BİLGİLER</a:t>
            </a:r>
          </a:p>
        </p:txBody>
      </p:sp>
      <p:sp>
        <p:nvSpPr>
          <p:cNvPr id="23554" name="3 Metin Yer Tutucusu"/>
          <p:cNvSpPr>
            <a:spLocks noGrp="1"/>
          </p:cNvSpPr>
          <p:nvPr>
            <p:ph type="body" idx="2"/>
          </p:nvPr>
        </p:nvSpPr>
        <p:spPr/>
        <p:txBody>
          <a:bodyPr/>
          <a:lstStyle/>
          <a:p>
            <a:r>
              <a:rPr lang="tr-TR" sz="1800" smtClean="0">
                <a:solidFill>
                  <a:srgbClr val="00B050"/>
                </a:solidFill>
              </a:rPr>
              <a:t>Uzayda ağlamak imkansızdır. Çünkü yer çekimsiz ortamda gözyaşlarınız yüzünüzden süzülmek yerine havada damlacıklar halinde kalır </a:t>
            </a:r>
          </a:p>
          <a:p>
            <a:endParaRPr lang="tr-TR" sz="1800" smtClean="0">
              <a:solidFill>
                <a:srgbClr val="00B050"/>
              </a:solidFill>
            </a:endParaRPr>
          </a:p>
          <a:p>
            <a:endParaRPr lang="tr-TR" sz="1800" smtClean="0">
              <a:solidFill>
                <a:srgbClr val="00B050"/>
              </a:solidFill>
            </a:endParaRPr>
          </a:p>
          <a:p>
            <a:r>
              <a:rPr lang="tr-TR" sz="1800" smtClean="0">
                <a:solidFill>
                  <a:srgbClr val="00B050"/>
                </a:solidFill>
              </a:rPr>
              <a:t>Uzayda görev yapan astronotlar uzayın yanık et, sıcak metal ve kaynak dumanı gibi koktuğunu söylemiş. </a:t>
            </a:r>
          </a:p>
          <a:p>
            <a:r>
              <a:rPr lang="tr-TR" sz="1800" smtClean="0">
                <a:solidFill>
                  <a:srgbClr val="00B050"/>
                </a:solidFill>
              </a:rPr>
              <a:t>Evrenin yüzde 98’i görünmezdir</a:t>
            </a:r>
            <a:br>
              <a:rPr lang="tr-TR" sz="1800" smtClean="0">
                <a:solidFill>
                  <a:srgbClr val="00B050"/>
                </a:solidFill>
              </a:rPr>
            </a:br>
            <a:endParaRPr lang="tr-TR" sz="1800" smtClean="0">
              <a:solidFill>
                <a:srgbClr val="00B050"/>
              </a:solidFill>
            </a:endParaRPr>
          </a:p>
        </p:txBody>
      </p:sp>
      <p:pic>
        <p:nvPicPr>
          <p:cNvPr id="23555" name="4 İçerik Yer Tutucusu" descr="images.jpg"/>
          <p:cNvPicPr>
            <a:picLocks noGrp="1" noChangeAspect="1"/>
          </p:cNvPicPr>
          <p:nvPr>
            <p:ph sz="half" idx="1"/>
          </p:nvPr>
        </p:nvPicPr>
        <p:blipFill>
          <a:blip r:embed="rId3" cstate="print"/>
          <a:srcRect/>
          <a:stretch>
            <a:fillRect/>
          </a:stretch>
        </p:blipFill>
        <p:spPr>
          <a:xfrm>
            <a:off x="4702175" y="3162300"/>
            <a:ext cx="2857500" cy="1600200"/>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1 Başlık"/>
          <p:cNvSpPr>
            <a:spLocks noGrp="1"/>
          </p:cNvSpPr>
          <p:nvPr>
            <p:ph type="title"/>
          </p:nvPr>
        </p:nvSpPr>
        <p:spPr>
          <a:xfrm>
            <a:off x="685800" y="514350"/>
            <a:ext cx="2743200" cy="1162050"/>
          </a:xfrm>
        </p:spPr>
        <p:txBody>
          <a:bodyPr/>
          <a:lstStyle/>
          <a:p>
            <a:endParaRPr lang="tr-TR" smtClean="0"/>
          </a:p>
        </p:txBody>
      </p:sp>
      <p:sp>
        <p:nvSpPr>
          <p:cNvPr id="24578" name="2 Metin Yer Tutucusu"/>
          <p:cNvSpPr>
            <a:spLocks noGrp="1"/>
          </p:cNvSpPr>
          <p:nvPr>
            <p:ph type="body" idx="2"/>
          </p:nvPr>
        </p:nvSpPr>
        <p:spPr/>
        <p:txBody>
          <a:bodyPr/>
          <a:lstStyle/>
          <a:p>
            <a:r>
              <a:rPr lang="tr-TR" sz="3200" smtClean="0">
                <a:solidFill>
                  <a:srgbClr val="F51DE6"/>
                </a:solidFill>
              </a:rPr>
              <a:t>Bir insan uzay boşluğunda, tamamen korunmasız olarak en fazla </a:t>
            </a:r>
            <a:r>
              <a:rPr lang="tr-TR" sz="3200" b="1" smtClean="0">
                <a:solidFill>
                  <a:srgbClr val="F51DE6"/>
                </a:solidFill>
              </a:rPr>
              <a:t>2 dakika</a:t>
            </a:r>
            <a:r>
              <a:rPr lang="tr-TR" sz="3200" smtClean="0">
                <a:solidFill>
                  <a:srgbClr val="F51DE6"/>
                </a:solidFill>
              </a:rPr>
              <a:t> hayatta kalabilir.</a:t>
            </a:r>
          </a:p>
          <a:p>
            <a:endParaRPr lang="tr-TR" smtClean="0"/>
          </a:p>
          <a:p>
            <a:endParaRPr lang="tr-TR" smtClean="0"/>
          </a:p>
          <a:p>
            <a:endParaRPr lang="tr-TR" smtClean="0"/>
          </a:p>
          <a:p>
            <a:endParaRPr lang="tr-TR" smtClean="0"/>
          </a:p>
        </p:txBody>
      </p:sp>
      <p:pic>
        <p:nvPicPr>
          <p:cNvPr id="24579" name="Picture 2" descr="C:\Users\Public\Pictures\Sample Pictures\2minutes[1].png"/>
          <p:cNvPicPr>
            <a:picLocks noGrp="1" noChangeAspect="1" noChangeArrowheads="1"/>
          </p:cNvPicPr>
          <p:nvPr>
            <p:ph sz="half" idx="1"/>
          </p:nvPr>
        </p:nvPicPr>
        <p:blipFill>
          <a:blip r:embed="rId3" cstate="print"/>
          <a:srcRect/>
          <a:stretch>
            <a:fillRect/>
          </a:stretch>
        </p:blipFill>
        <p:spPr>
          <a:xfrm>
            <a:off x="4357688" y="1214438"/>
            <a:ext cx="4286250" cy="4286250"/>
          </a:xfrm>
        </p:spPr>
      </p:pic>
      <p:sp>
        <p:nvSpPr>
          <p:cNvPr id="24580" name="5 Dikdörtgen"/>
          <p:cNvSpPr>
            <a:spLocks noChangeArrowheads="1"/>
          </p:cNvSpPr>
          <p:nvPr/>
        </p:nvSpPr>
        <p:spPr bwMode="auto">
          <a:xfrm>
            <a:off x="2286000" y="2967038"/>
            <a:ext cx="4572000" cy="369887"/>
          </a:xfrm>
          <a:prstGeom prst="rect">
            <a:avLst/>
          </a:prstGeom>
          <a:noFill/>
          <a:ln w="9525">
            <a:noFill/>
            <a:miter lim="800000"/>
            <a:headEnd/>
            <a:tailEnd/>
          </a:ln>
        </p:spPr>
        <p:txBody>
          <a:bodyPr>
            <a:spAutoFit/>
          </a:bodyPr>
          <a:lstStyle/>
          <a:p>
            <a:r>
              <a:rPr lang="tr-TR">
                <a:latin typeface="Constantia" pitchFamily="18" charset="0"/>
              </a:rPr>
              <a:t>.</a:t>
            </a: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1 Başlık"/>
          <p:cNvSpPr>
            <a:spLocks noGrp="1"/>
          </p:cNvSpPr>
          <p:nvPr>
            <p:ph type="title"/>
          </p:nvPr>
        </p:nvSpPr>
        <p:spPr>
          <a:xfrm>
            <a:off x="685800" y="514350"/>
            <a:ext cx="2743200" cy="1162050"/>
          </a:xfrm>
        </p:spPr>
        <p:txBody>
          <a:bodyPr/>
          <a:lstStyle/>
          <a:p>
            <a:endParaRPr lang="tr-TR" smtClean="0"/>
          </a:p>
        </p:txBody>
      </p:sp>
      <p:sp>
        <p:nvSpPr>
          <p:cNvPr id="25602" name="2 Metin Yer Tutucusu"/>
          <p:cNvSpPr>
            <a:spLocks noGrp="1"/>
          </p:cNvSpPr>
          <p:nvPr>
            <p:ph type="body" idx="2"/>
          </p:nvPr>
        </p:nvSpPr>
        <p:spPr/>
        <p:txBody>
          <a:bodyPr/>
          <a:lstStyle/>
          <a:p>
            <a:r>
              <a:rPr lang="tr-TR" sz="2800" smtClean="0">
                <a:solidFill>
                  <a:srgbClr val="FF0000"/>
                </a:solidFill>
              </a:rPr>
              <a:t>Dünya üzerinde keşfedilmiş en dayanıklı canlı olan Tardigrad, vakumlu uzay ortamında </a:t>
            </a:r>
            <a:r>
              <a:rPr lang="tr-TR" sz="2800" b="1" smtClean="0">
                <a:solidFill>
                  <a:srgbClr val="FF0000"/>
                </a:solidFill>
              </a:rPr>
              <a:t>10 gün</a:t>
            </a:r>
            <a:r>
              <a:rPr lang="tr-TR" sz="2800" smtClean="0">
                <a:solidFill>
                  <a:srgbClr val="FF0000"/>
                </a:solidFill>
              </a:rPr>
              <a:t> hayatta kalabilmektedir.</a:t>
            </a:r>
          </a:p>
        </p:txBody>
      </p:sp>
      <p:pic>
        <p:nvPicPr>
          <p:cNvPr id="25603" name="Picture 2" descr="C:\Users\Public\Pictures\Sample Pictures\14409844_scisourcebs8236jpg.jpg"/>
          <p:cNvPicPr>
            <a:picLocks noGrp="1" noChangeAspect="1" noChangeArrowheads="1"/>
          </p:cNvPicPr>
          <p:nvPr>
            <p:ph sz="half" idx="1"/>
          </p:nvPr>
        </p:nvPicPr>
        <p:blipFill>
          <a:blip r:embed="rId3" cstate="print"/>
          <a:srcRect/>
          <a:stretch>
            <a:fillRect/>
          </a:stretch>
        </p:blipFill>
        <p:spPr>
          <a:xfrm>
            <a:off x="3575050" y="1760538"/>
            <a:ext cx="5111750" cy="4403725"/>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1 Başlık"/>
          <p:cNvSpPr>
            <a:spLocks noGrp="1"/>
          </p:cNvSpPr>
          <p:nvPr>
            <p:ph type="title"/>
          </p:nvPr>
        </p:nvSpPr>
        <p:spPr>
          <a:xfrm>
            <a:off x="685800" y="514350"/>
            <a:ext cx="2743200" cy="1162050"/>
          </a:xfrm>
        </p:spPr>
        <p:txBody>
          <a:bodyPr/>
          <a:lstStyle/>
          <a:p>
            <a:endParaRPr lang="tr-TR" smtClean="0"/>
          </a:p>
        </p:txBody>
      </p:sp>
      <p:sp>
        <p:nvSpPr>
          <p:cNvPr id="3" name="2 Metin Yer Tutucusu"/>
          <p:cNvSpPr>
            <a:spLocks noGrp="1"/>
          </p:cNvSpPr>
          <p:nvPr>
            <p:ph type="body" idx="2"/>
          </p:nvPr>
        </p:nvSpPr>
        <p:spPr/>
        <p:txBody>
          <a:bodyPr>
            <a:normAutofit/>
          </a:bodyPr>
          <a:lstStyle/>
          <a:p>
            <a:pPr fontAlgn="auto">
              <a:spcAft>
                <a:spcPts val="0"/>
              </a:spcAft>
              <a:buClr>
                <a:schemeClr val="accent3"/>
              </a:buClr>
              <a:buFont typeface="Wingdings 2"/>
              <a:buNone/>
              <a:defRPr/>
            </a:pPr>
            <a:r>
              <a:rPr lang="tr-TR" sz="2400" dirty="0" smtClean="0">
                <a:solidFill>
                  <a:schemeClr val="accent3">
                    <a:lumMod val="60000"/>
                    <a:lumOff val="40000"/>
                  </a:schemeClr>
                </a:solidFill>
              </a:rPr>
              <a:t>Eğer 24 saatlik bir Dünya gününün size yetmediğini düşünüyorsanız, Jüpiter'de işiniz çok zor. Burada gün, yaklaşık 10 saattir. Çünkü Jüpiter kendi etrafında en hızlı dönen gezegendir.</a:t>
            </a:r>
            <a:r>
              <a:rPr lang="tr-TR" dirty="0" smtClean="0"/>
              <a:t/>
            </a:r>
            <a:br>
              <a:rPr lang="tr-TR" dirty="0" smtClean="0"/>
            </a:br>
            <a:endParaRPr lang="tr-TR" dirty="0"/>
          </a:p>
        </p:txBody>
      </p:sp>
      <p:pic>
        <p:nvPicPr>
          <p:cNvPr id="26627" name="Picture 2" descr="C:\Users\Public\Pictures\Sample Pictures\images.jpg"/>
          <p:cNvPicPr>
            <a:picLocks noGrp="1" noChangeAspect="1" noChangeArrowheads="1"/>
          </p:cNvPicPr>
          <p:nvPr>
            <p:ph sz="half" idx="1"/>
          </p:nvPr>
        </p:nvPicPr>
        <p:blipFill>
          <a:blip r:embed="rId3" cstate="print"/>
          <a:srcRect/>
          <a:stretch>
            <a:fillRect/>
          </a:stretch>
        </p:blipFill>
        <p:spPr>
          <a:xfrm>
            <a:off x="4714875" y="1785938"/>
            <a:ext cx="3643313" cy="3643312"/>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1 Başlık"/>
          <p:cNvSpPr>
            <a:spLocks noGrp="1"/>
          </p:cNvSpPr>
          <p:nvPr>
            <p:ph type="title"/>
          </p:nvPr>
        </p:nvSpPr>
        <p:spPr>
          <a:xfrm>
            <a:off x="685800" y="514350"/>
            <a:ext cx="2743200" cy="1162050"/>
          </a:xfrm>
        </p:spPr>
        <p:txBody>
          <a:bodyPr/>
          <a:lstStyle/>
          <a:p>
            <a:endParaRPr lang="tr-TR" smtClean="0"/>
          </a:p>
        </p:txBody>
      </p:sp>
      <p:sp>
        <p:nvSpPr>
          <p:cNvPr id="3" name="2 Metin Yer Tutucusu"/>
          <p:cNvSpPr>
            <a:spLocks noGrp="1"/>
          </p:cNvSpPr>
          <p:nvPr>
            <p:ph type="body" idx="2"/>
          </p:nvPr>
        </p:nvSpPr>
        <p:spPr/>
        <p:txBody>
          <a:bodyPr>
            <a:normAutofit/>
          </a:bodyPr>
          <a:lstStyle/>
          <a:p>
            <a:pPr fontAlgn="auto">
              <a:spcAft>
                <a:spcPts val="0"/>
              </a:spcAft>
              <a:buClr>
                <a:schemeClr val="accent3"/>
              </a:buClr>
              <a:buFont typeface="Wingdings 2"/>
              <a:buNone/>
              <a:defRPr/>
            </a:pPr>
            <a:r>
              <a:rPr lang="tr-TR" dirty="0" smtClean="0">
                <a:solidFill>
                  <a:schemeClr val="bg2">
                    <a:lumMod val="50000"/>
                  </a:schemeClr>
                </a:solidFill>
              </a:rPr>
              <a:t>Uranüs, diğer gezegenlerden farklı olarak yana yatmış gibidir. 98 derecelik eğimiyle! adeta yuvarlanan bir top gibidir. </a:t>
            </a:r>
            <a:br>
              <a:rPr lang="tr-TR" dirty="0" smtClean="0">
                <a:solidFill>
                  <a:schemeClr val="bg2">
                    <a:lumMod val="50000"/>
                  </a:schemeClr>
                </a:solidFill>
              </a:rPr>
            </a:br>
            <a:r>
              <a:rPr lang="tr-TR" dirty="0" smtClean="0">
                <a:solidFill>
                  <a:schemeClr val="bg2">
                    <a:lumMod val="50000"/>
                  </a:schemeClr>
                </a:solidFill>
              </a:rPr>
              <a:t>Bu nedenle bir mevsim yaklaşık 21 yıl sürer. Ayrıca bir yarısı 42 yıl güneş alırken, diğer yarısı 42 yıl karanlıkta kalır!</a:t>
            </a:r>
          </a:p>
          <a:p>
            <a:pPr fontAlgn="auto">
              <a:spcAft>
                <a:spcPts val="0"/>
              </a:spcAft>
              <a:buClr>
                <a:schemeClr val="accent3"/>
              </a:buClr>
              <a:buFont typeface="Wingdings 2"/>
              <a:buNone/>
              <a:defRPr/>
            </a:pPr>
            <a:endParaRPr lang="tr-TR" dirty="0" smtClean="0">
              <a:solidFill>
                <a:schemeClr val="bg2">
                  <a:lumMod val="50000"/>
                </a:schemeClr>
              </a:solidFill>
            </a:endParaRPr>
          </a:p>
          <a:p>
            <a:pPr fontAlgn="auto">
              <a:spcAft>
                <a:spcPts val="0"/>
              </a:spcAft>
              <a:buClr>
                <a:schemeClr val="accent3"/>
              </a:buClr>
              <a:buFont typeface="Wingdings 2"/>
              <a:buNone/>
              <a:defRPr/>
            </a:pPr>
            <a:r>
              <a:rPr lang="tr-TR" dirty="0" smtClean="0"/>
              <a:t/>
            </a:r>
            <a:br>
              <a:rPr lang="tr-TR" dirty="0" smtClean="0"/>
            </a:br>
            <a:r>
              <a:rPr lang="tr-TR" dirty="0" smtClean="0">
                <a:solidFill>
                  <a:srgbClr val="FFC000"/>
                </a:solidFill>
              </a:rPr>
              <a:t>Uzay dünya'nın atmosferi dışında evrenin geri kalan kısmına verilen isimdir. Ortalama ısısı -270 santigrat derecedir</a:t>
            </a:r>
            <a:endParaRPr lang="tr-TR" dirty="0">
              <a:solidFill>
                <a:srgbClr val="FFC000"/>
              </a:solidFill>
            </a:endParaRPr>
          </a:p>
        </p:txBody>
      </p:sp>
      <p:sp>
        <p:nvSpPr>
          <p:cNvPr id="4" name="3 İçerik Yer Tutucusu"/>
          <p:cNvSpPr>
            <a:spLocks noGrp="1"/>
          </p:cNvSpPr>
          <p:nvPr>
            <p:ph sz="half" idx="1"/>
          </p:nvPr>
        </p:nvSpPr>
        <p:spPr/>
        <p:txBody>
          <a:bodyPr>
            <a:normAutofit/>
          </a:bodyPr>
          <a:lstStyle/>
          <a:p>
            <a:pPr marL="274320" indent="-274320" fontAlgn="auto">
              <a:spcAft>
                <a:spcPts val="0"/>
              </a:spcAft>
              <a:buClr>
                <a:schemeClr val="accent3"/>
              </a:buClr>
              <a:buFont typeface="Wingdings 2"/>
              <a:buChar char=""/>
              <a:defRPr/>
            </a:pPr>
            <a:r>
              <a:rPr lang="tr-TR" dirty="0" smtClean="0">
                <a:solidFill>
                  <a:schemeClr val="accent5">
                    <a:lumMod val="75000"/>
                  </a:schemeClr>
                </a:solidFill>
              </a:rPr>
              <a:t>Astronotların giydiği kıyafetlerin tanesinin maliyeti 12 milyon dolardır.</a:t>
            </a:r>
          </a:p>
          <a:p>
            <a:pPr marL="274320" indent="-274320" fontAlgn="auto">
              <a:spcAft>
                <a:spcPts val="0"/>
              </a:spcAft>
              <a:buClr>
                <a:schemeClr val="accent3"/>
              </a:buClr>
              <a:buFont typeface="Wingdings 2"/>
              <a:buChar char=""/>
              <a:defRPr/>
            </a:pPr>
            <a:endParaRPr lang="tr-TR" dirty="0" smtClean="0"/>
          </a:p>
          <a:p>
            <a:pPr marL="274320" indent="-274320" fontAlgn="auto">
              <a:spcAft>
                <a:spcPts val="0"/>
              </a:spcAft>
              <a:buClr>
                <a:schemeClr val="accent3"/>
              </a:buClr>
              <a:buFont typeface="Wingdings 2"/>
              <a:buChar char=""/>
              <a:defRPr/>
            </a:pPr>
            <a:r>
              <a:rPr lang="tr-TR" dirty="0" smtClean="0">
                <a:solidFill>
                  <a:srgbClr val="116165"/>
                </a:solidFill>
              </a:rPr>
              <a:t>Uzay ortamında yer çekiminin olmamasına bağlı olarak, astronotların boyu 2.5 cm kadar uzayabilir. </a:t>
            </a:r>
            <a:endParaRPr lang="tr-TR" dirty="0">
              <a:solidFill>
                <a:srgbClr val="116165"/>
              </a:solidFill>
            </a:endParaRP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1 Başlık"/>
          <p:cNvSpPr>
            <a:spLocks noGrp="1"/>
          </p:cNvSpPr>
          <p:nvPr>
            <p:ph type="title"/>
          </p:nvPr>
        </p:nvSpPr>
        <p:spPr>
          <a:xfrm>
            <a:off x="457200" y="273050"/>
            <a:ext cx="8329613" cy="1162050"/>
          </a:xfrm>
        </p:spPr>
        <p:txBody>
          <a:bodyPr/>
          <a:lstStyle/>
          <a:p>
            <a:r>
              <a:rPr lang="tr-TR" sz="4000" smtClean="0"/>
              <a:t>UZAYA GİDEN HAYVANLAR</a:t>
            </a:r>
          </a:p>
        </p:txBody>
      </p:sp>
      <p:pic>
        <p:nvPicPr>
          <p:cNvPr id="28674" name="4 İçerik Yer Tutucusu" descr="ham.jpg"/>
          <p:cNvPicPr>
            <a:picLocks noGrp="1" noChangeAspect="1"/>
          </p:cNvPicPr>
          <p:nvPr>
            <p:ph sz="half" idx="1"/>
          </p:nvPr>
        </p:nvPicPr>
        <p:blipFill>
          <a:blip r:embed="rId3" cstate="print"/>
          <a:srcRect/>
          <a:stretch>
            <a:fillRect/>
          </a:stretch>
        </p:blipFill>
        <p:spPr>
          <a:xfrm>
            <a:off x="0" y="1714500"/>
            <a:ext cx="9144000" cy="5143500"/>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1 Başlık"/>
          <p:cNvSpPr>
            <a:spLocks noGrp="1"/>
          </p:cNvSpPr>
          <p:nvPr>
            <p:ph type="title"/>
          </p:nvPr>
        </p:nvSpPr>
        <p:spPr>
          <a:xfrm>
            <a:off x="457200" y="273050"/>
            <a:ext cx="8186738" cy="1162050"/>
          </a:xfrm>
        </p:spPr>
        <p:txBody>
          <a:bodyPr/>
          <a:lstStyle/>
          <a:p>
            <a:r>
              <a:rPr lang="tr-TR" sz="5400" smtClean="0"/>
              <a:t>UZAYA GİDEN KÖPEK LAYKA</a:t>
            </a:r>
          </a:p>
        </p:txBody>
      </p:sp>
      <p:sp>
        <p:nvSpPr>
          <p:cNvPr id="29698" name="3 Metin Yer Tutucusu"/>
          <p:cNvSpPr>
            <a:spLocks noGrp="1"/>
          </p:cNvSpPr>
          <p:nvPr>
            <p:ph type="body" idx="2"/>
          </p:nvPr>
        </p:nvSpPr>
        <p:spPr/>
        <p:txBody>
          <a:bodyPr/>
          <a:lstStyle/>
          <a:p>
            <a:r>
              <a:rPr lang="tr-TR" smtClean="0"/>
              <a:t> </a:t>
            </a:r>
            <a:r>
              <a:rPr lang="tr-TR" sz="2000" smtClean="0">
                <a:solidFill>
                  <a:srgbClr val="FF0000"/>
                </a:solidFill>
              </a:rPr>
              <a:t>3 Kasım 1957 tarihinde fırlatılan Sputnik 2 uzay aracının yolcusu olarak seçildi. Dönem itibariyle uzay uçuşunun canlılar üzerinde etkileri hakkındaki bilgilerin azlığı ve yörüngeden çıkarma teknolojisinin henüz var olmaması sebebiyle Layka'nın hayatta kalmasına ilişkin bir beklenti yoktu.</a:t>
            </a:r>
          </a:p>
        </p:txBody>
      </p:sp>
      <p:pic>
        <p:nvPicPr>
          <p:cNvPr id="29699" name="4 İçerik Yer Tutucusu" descr="20100212133031 (1).jpg"/>
          <p:cNvPicPr>
            <a:picLocks noGrp="1" noChangeAspect="1"/>
          </p:cNvPicPr>
          <p:nvPr>
            <p:ph sz="half" idx="1"/>
          </p:nvPr>
        </p:nvPicPr>
        <p:blipFill>
          <a:blip r:embed="rId4" cstate="print"/>
          <a:srcRect/>
          <a:stretch>
            <a:fillRect/>
          </a:stretch>
        </p:blipFill>
        <p:spPr>
          <a:xfrm>
            <a:off x="3892550" y="2486025"/>
            <a:ext cx="4476750" cy="2952750"/>
          </a:xfrm>
        </p:spPr>
      </p:pic>
    </p:spTree>
  </p:cSld>
  <p:clrMapOvr>
    <a:masterClrMapping/>
  </p:clrMapOvr>
  <p:transition spd="slow">
    <p:dissolve/>
    <p:sndAc>
      <p:stSnd>
        <p:snd r:embed="rId3"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1 Başlık"/>
          <p:cNvSpPr>
            <a:spLocks noGrp="1"/>
          </p:cNvSpPr>
          <p:nvPr>
            <p:ph type="title"/>
          </p:nvPr>
        </p:nvSpPr>
        <p:spPr>
          <a:xfrm>
            <a:off x="285750" y="0"/>
            <a:ext cx="8501063" cy="1357313"/>
          </a:xfrm>
        </p:spPr>
        <p:txBody>
          <a:bodyPr/>
          <a:lstStyle/>
          <a:p>
            <a:r>
              <a:rPr lang="tr-TR" sz="8000" smtClean="0"/>
              <a:t>BELKA ve STRELKA</a:t>
            </a:r>
          </a:p>
        </p:txBody>
      </p:sp>
      <p:sp>
        <p:nvSpPr>
          <p:cNvPr id="4" name="3 Metin Yer Tutucusu"/>
          <p:cNvSpPr>
            <a:spLocks noGrp="1"/>
          </p:cNvSpPr>
          <p:nvPr>
            <p:ph type="body" idx="2"/>
          </p:nvPr>
        </p:nvSpPr>
        <p:spPr/>
        <p:txBody>
          <a:bodyPr>
            <a:noAutofit/>
          </a:bodyPr>
          <a:lstStyle/>
          <a:p>
            <a:pPr fontAlgn="auto">
              <a:spcAft>
                <a:spcPts val="0"/>
              </a:spcAft>
              <a:buClr>
                <a:schemeClr val="accent3"/>
              </a:buClr>
              <a:buFont typeface="Wingdings 2"/>
              <a:buNone/>
              <a:defRPr/>
            </a:pPr>
            <a:r>
              <a:rPr lang="tr-TR" sz="2000" b="1" dirty="0" err="1">
                <a:solidFill>
                  <a:schemeClr val="accent2">
                    <a:lumMod val="75000"/>
                  </a:schemeClr>
                </a:solidFill>
              </a:rPr>
              <a:t>Yuriy</a:t>
            </a:r>
            <a:r>
              <a:rPr lang="tr-TR" sz="2000" b="1" dirty="0">
                <a:solidFill>
                  <a:schemeClr val="accent2">
                    <a:lumMod val="75000"/>
                  </a:schemeClr>
                </a:solidFill>
              </a:rPr>
              <a:t> </a:t>
            </a:r>
            <a:r>
              <a:rPr lang="tr-TR" sz="2000" b="1" dirty="0" err="1">
                <a:solidFill>
                  <a:schemeClr val="accent2">
                    <a:lumMod val="75000"/>
                  </a:schemeClr>
                </a:solidFill>
              </a:rPr>
              <a:t>Gagarini</a:t>
            </a:r>
            <a:r>
              <a:rPr lang="tr-TR" sz="2000" b="1" dirty="0">
                <a:solidFill>
                  <a:schemeClr val="accent2">
                    <a:lumMod val="75000"/>
                  </a:schemeClr>
                </a:solidFill>
              </a:rPr>
              <a:t> uzaya yollamak için tüm </a:t>
            </a:r>
            <a:r>
              <a:rPr lang="tr-TR" sz="2000" b="1" dirty="0" err="1">
                <a:solidFill>
                  <a:schemeClr val="accent2">
                    <a:lumMod val="75000"/>
                  </a:schemeClr>
                </a:solidFill>
              </a:rPr>
              <a:t>çalışmlarını</a:t>
            </a:r>
            <a:r>
              <a:rPr lang="tr-TR" sz="2000" b="1" dirty="0">
                <a:solidFill>
                  <a:schemeClr val="accent2">
                    <a:lumMod val="75000"/>
                  </a:schemeClr>
                </a:solidFill>
              </a:rPr>
              <a:t> tamamlayan Ruslar son olarak bir deneme daha yapmak istedi ve  19 Ağustos 1960-ta </a:t>
            </a:r>
            <a:r>
              <a:rPr lang="tr-TR" sz="2000" b="1" dirty="0" err="1">
                <a:solidFill>
                  <a:schemeClr val="accent2">
                    <a:lumMod val="75000"/>
                  </a:schemeClr>
                </a:solidFill>
              </a:rPr>
              <a:t>Belka</a:t>
            </a:r>
            <a:r>
              <a:rPr lang="tr-TR" sz="2000" b="1" dirty="0">
                <a:solidFill>
                  <a:schemeClr val="accent2">
                    <a:lumMod val="75000"/>
                  </a:schemeClr>
                </a:solidFill>
              </a:rPr>
              <a:t> ve </a:t>
            </a:r>
            <a:r>
              <a:rPr lang="tr-TR" sz="2000" b="1" dirty="0" err="1">
                <a:solidFill>
                  <a:schemeClr val="accent2">
                    <a:lumMod val="75000"/>
                  </a:schemeClr>
                </a:solidFill>
              </a:rPr>
              <a:t>Strelka</a:t>
            </a:r>
            <a:r>
              <a:rPr lang="tr-TR" sz="2000" b="1" dirty="0">
                <a:solidFill>
                  <a:schemeClr val="accent2">
                    <a:lumMod val="75000"/>
                  </a:schemeClr>
                </a:solidFill>
              </a:rPr>
              <a:t> adındaki sokak köpekleri 24 saat uzay uçuşuna katıldı . 24 saat ardından sağ salim dünyaya döndüler</a:t>
            </a:r>
            <a:endParaRPr lang="tr-TR" sz="2000" dirty="0">
              <a:solidFill>
                <a:schemeClr val="accent2">
                  <a:lumMod val="75000"/>
                </a:schemeClr>
              </a:solidFill>
            </a:endParaRPr>
          </a:p>
        </p:txBody>
      </p:sp>
      <p:pic>
        <p:nvPicPr>
          <p:cNvPr id="30723" name="4 İçerik Yer Tutucusu" descr="Belka-ve-Strelka.jpg"/>
          <p:cNvPicPr>
            <a:picLocks noGrp="1" noChangeAspect="1"/>
          </p:cNvPicPr>
          <p:nvPr>
            <p:ph sz="half" idx="1"/>
          </p:nvPr>
        </p:nvPicPr>
        <p:blipFill>
          <a:blip r:embed="rId3" cstate="print"/>
          <a:srcRect/>
          <a:stretch>
            <a:fillRect/>
          </a:stretch>
        </p:blipFill>
        <p:spPr>
          <a:xfrm>
            <a:off x="4606925" y="3076575"/>
            <a:ext cx="3048000" cy="1771650"/>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1 Başlık"/>
          <p:cNvSpPr>
            <a:spLocks noGrp="1"/>
          </p:cNvSpPr>
          <p:nvPr>
            <p:ph type="title"/>
          </p:nvPr>
        </p:nvSpPr>
        <p:spPr>
          <a:xfrm>
            <a:off x="457200" y="273050"/>
            <a:ext cx="8186738" cy="1162050"/>
          </a:xfrm>
        </p:spPr>
        <p:txBody>
          <a:bodyPr/>
          <a:lstStyle/>
          <a:p>
            <a:r>
              <a:rPr lang="tr-TR" sz="6600" smtClean="0"/>
              <a:t>                   SAM</a:t>
            </a:r>
          </a:p>
        </p:txBody>
      </p:sp>
      <p:sp>
        <p:nvSpPr>
          <p:cNvPr id="31746" name="3 Metin Yer Tutucusu"/>
          <p:cNvSpPr>
            <a:spLocks noGrp="1"/>
          </p:cNvSpPr>
          <p:nvPr>
            <p:ph type="body" idx="2"/>
          </p:nvPr>
        </p:nvSpPr>
        <p:spPr/>
        <p:txBody>
          <a:bodyPr/>
          <a:lstStyle/>
          <a:p>
            <a:r>
              <a:rPr lang="tr-TR" sz="2400" b="1" smtClean="0">
                <a:solidFill>
                  <a:srgbClr val="FF0066"/>
                </a:solidFill>
              </a:rPr>
              <a:t>Yer çekimsiz alanın canlılar üzerinde etkilerini incelemek isteyen bilim adamları tarafından uzaya 88 kilometrelik bir geçiş yapan Sam 11 dakika kadar yörüngede gezinip geri geldi. </a:t>
            </a:r>
            <a:endParaRPr lang="tr-TR" sz="2400" smtClean="0">
              <a:solidFill>
                <a:srgbClr val="FF0066"/>
              </a:solidFill>
            </a:endParaRPr>
          </a:p>
        </p:txBody>
      </p:sp>
      <p:pic>
        <p:nvPicPr>
          <p:cNvPr id="31747" name="4 İçerik Yer Tutucusu" descr="sam.jpg"/>
          <p:cNvPicPr>
            <a:picLocks noGrp="1" noChangeAspect="1"/>
          </p:cNvPicPr>
          <p:nvPr>
            <p:ph sz="half" idx="1"/>
          </p:nvPr>
        </p:nvPicPr>
        <p:blipFill>
          <a:blip r:embed="rId3" cstate="print"/>
          <a:srcRect/>
          <a:stretch>
            <a:fillRect/>
          </a:stretch>
        </p:blipFill>
        <p:spPr>
          <a:xfrm>
            <a:off x="4759325" y="2438400"/>
            <a:ext cx="2743200" cy="3048000"/>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1 Başlık"/>
          <p:cNvSpPr>
            <a:spLocks noGrp="1"/>
          </p:cNvSpPr>
          <p:nvPr>
            <p:ph type="title"/>
          </p:nvPr>
        </p:nvSpPr>
        <p:spPr>
          <a:xfrm>
            <a:off x="457200" y="273050"/>
            <a:ext cx="8115300" cy="1162050"/>
          </a:xfrm>
        </p:spPr>
        <p:txBody>
          <a:bodyPr/>
          <a:lstStyle/>
          <a:p>
            <a:r>
              <a:rPr lang="tr-TR" sz="6000" smtClean="0"/>
              <a:t>DÜNYA NASIL OLUŞTU?</a:t>
            </a:r>
          </a:p>
        </p:txBody>
      </p:sp>
      <p:sp>
        <p:nvSpPr>
          <p:cNvPr id="14338" name="4 Metin Yer Tutucusu"/>
          <p:cNvSpPr>
            <a:spLocks noGrp="1"/>
          </p:cNvSpPr>
          <p:nvPr>
            <p:ph type="body" idx="2"/>
          </p:nvPr>
        </p:nvSpPr>
        <p:spPr>
          <a:xfrm>
            <a:off x="457200" y="1435100"/>
            <a:ext cx="3008313" cy="5208588"/>
          </a:xfrm>
        </p:spPr>
        <p:txBody>
          <a:bodyPr/>
          <a:lstStyle/>
          <a:p>
            <a:r>
              <a:rPr lang="tr-TR" sz="2000" b="1" smtClean="0">
                <a:solidFill>
                  <a:srgbClr val="FFC000"/>
                </a:solidFill>
              </a:rPr>
              <a:t>Big Bang:</a:t>
            </a:r>
            <a:r>
              <a:rPr lang="tr-TR" sz="2000" smtClean="0">
                <a:solidFill>
                  <a:srgbClr val="FFC000"/>
                </a:solidFill>
              </a:rPr>
              <a:t> Büyük Patlama Teorisi'ne göre </a:t>
            </a:r>
            <a:r>
              <a:rPr lang="tr-TR" sz="2000" b="1" smtClean="0">
                <a:solidFill>
                  <a:srgbClr val="FFC000"/>
                </a:solidFill>
              </a:rPr>
              <a:t>evren bundan yaklaşık 15 milyar yıl önce büyük bir patlamayla oluşmaya başladı. Büyük Patlama (Big Bang) adı verilen bu patlama sonrasındaki süreçte gök adalar, yıldızlar, gezegenler ve diğer gök cisimleri meydana geldi</a:t>
            </a:r>
            <a:endParaRPr lang="tr-TR" sz="2000" smtClean="0">
              <a:solidFill>
                <a:srgbClr val="FFC000"/>
              </a:solidFill>
            </a:endParaRPr>
          </a:p>
        </p:txBody>
      </p:sp>
      <p:pic>
        <p:nvPicPr>
          <p:cNvPr id="14339" name="5 İçerik Yer Tutucusu" descr="Big-Bang-teorisi.jpg"/>
          <p:cNvPicPr>
            <a:picLocks noGrp="1" noChangeAspect="1"/>
          </p:cNvPicPr>
          <p:nvPr>
            <p:ph sz="half" idx="1"/>
          </p:nvPr>
        </p:nvPicPr>
        <p:blipFill>
          <a:blip r:embed="rId3" cstate="print"/>
          <a:srcRect/>
          <a:stretch>
            <a:fillRect/>
          </a:stretch>
        </p:blipFill>
        <p:spPr>
          <a:xfrm>
            <a:off x="3987800" y="2033588"/>
            <a:ext cx="4286250" cy="3857625"/>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1 Başlık"/>
          <p:cNvSpPr>
            <a:spLocks noGrp="1"/>
          </p:cNvSpPr>
          <p:nvPr>
            <p:ph type="title"/>
          </p:nvPr>
        </p:nvSpPr>
        <p:spPr>
          <a:xfrm>
            <a:off x="457200" y="273050"/>
            <a:ext cx="8186738" cy="1162050"/>
          </a:xfrm>
        </p:spPr>
        <p:txBody>
          <a:bodyPr/>
          <a:lstStyle/>
          <a:p>
            <a:r>
              <a:rPr lang="tr-TR" sz="4400" smtClean="0"/>
              <a:t>                     GORDO</a:t>
            </a:r>
          </a:p>
        </p:txBody>
      </p:sp>
      <p:sp>
        <p:nvSpPr>
          <p:cNvPr id="32770" name="3 Metin Yer Tutucusu"/>
          <p:cNvSpPr>
            <a:spLocks noGrp="1"/>
          </p:cNvSpPr>
          <p:nvPr>
            <p:ph type="body" idx="2"/>
          </p:nvPr>
        </p:nvSpPr>
        <p:spPr/>
        <p:txBody>
          <a:bodyPr/>
          <a:lstStyle/>
          <a:p>
            <a:r>
              <a:rPr lang="tr-TR" sz="2400" b="1" smtClean="0">
                <a:solidFill>
                  <a:srgbClr val="FF7C80"/>
                </a:solidFill>
              </a:rPr>
              <a:t>Gordo uzaya gönderilen ilk maymundur. Yer çekimsiz alanda bir süre kalması ardından kapsülü inişi geçmiş fakat paraşütü açılmamıştır. Okyanusa çakılan Gordodan bir daha haber alınamadı. </a:t>
            </a:r>
            <a:endParaRPr lang="tr-TR" sz="2400" smtClean="0">
              <a:solidFill>
                <a:srgbClr val="FF7C80"/>
              </a:solidFill>
            </a:endParaRPr>
          </a:p>
        </p:txBody>
      </p:sp>
      <p:pic>
        <p:nvPicPr>
          <p:cNvPr id="32771" name="4 İçerik Yer Tutucusu" descr="gordo.jpg"/>
          <p:cNvPicPr>
            <a:picLocks noGrp="1" noChangeAspect="1"/>
          </p:cNvPicPr>
          <p:nvPr>
            <p:ph sz="half" idx="1"/>
          </p:nvPr>
        </p:nvPicPr>
        <p:blipFill>
          <a:blip r:embed="rId3" cstate="print"/>
          <a:srcRect/>
          <a:stretch>
            <a:fillRect/>
          </a:stretch>
        </p:blipFill>
        <p:spPr>
          <a:xfrm>
            <a:off x="4606925" y="2805113"/>
            <a:ext cx="3048000" cy="2314575"/>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1 Başlık"/>
          <p:cNvSpPr>
            <a:spLocks noGrp="1"/>
          </p:cNvSpPr>
          <p:nvPr>
            <p:ph type="title"/>
          </p:nvPr>
        </p:nvSpPr>
        <p:spPr>
          <a:xfrm>
            <a:off x="685800" y="514350"/>
            <a:ext cx="2743200" cy="1162050"/>
          </a:xfrm>
        </p:spPr>
        <p:txBody>
          <a:bodyPr/>
          <a:lstStyle/>
          <a:p>
            <a:endParaRPr lang="tr-TR" smtClean="0"/>
          </a:p>
        </p:txBody>
      </p:sp>
      <p:pic>
        <p:nvPicPr>
          <p:cNvPr id="33794" name="4 İçerik Yer Tutucusu" descr="dunya-ve-uzay-418385.jpg"/>
          <p:cNvPicPr>
            <a:picLocks noGrp="1" noChangeAspect="1"/>
          </p:cNvPicPr>
          <p:nvPr>
            <p:ph sz="half" idx="1"/>
          </p:nvPr>
        </p:nvPicPr>
        <p:blipFill>
          <a:blip r:embed="rId4" cstate="print"/>
          <a:srcRect/>
          <a:stretch>
            <a:fillRect/>
          </a:stretch>
        </p:blipFill>
        <p:spPr>
          <a:xfrm>
            <a:off x="0" y="0"/>
            <a:ext cx="9144000" cy="6858000"/>
          </a:xfrm>
        </p:spPr>
      </p:pic>
    </p:spTree>
  </p:cSld>
  <p:clrMapOvr>
    <a:masterClrMapping/>
  </p:clrMapOvr>
  <p:transition spd="slow">
    <p:dissolve/>
    <p:sndAc>
      <p:stSnd>
        <p:snd r:embed="rId3"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1 Başlık"/>
          <p:cNvSpPr>
            <a:spLocks noGrp="1"/>
          </p:cNvSpPr>
          <p:nvPr>
            <p:ph type="title"/>
          </p:nvPr>
        </p:nvSpPr>
        <p:spPr>
          <a:xfrm>
            <a:off x="457200" y="273050"/>
            <a:ext cx="8186738" cy="1162050"/>
          </a:xfrm>
        </p:spPr>
        <p:txBody>
          <a:bodyPr/>
          <a:lstStyle/>
          <a:p>
            <a:r>
              <a:rPr lang="tr-TR" sz="7200" smtClean="0"/>
              <a:t>           DÜNYA</a:t>
            </a:r>
          </a:p>
        </p:txBody>
      </p:sp>
      <p:sp>
        <p:nvSpPr>
          <p:cNvPr id="15362" name="3 Metin Yer Tutucusu"/>
          <p:cNvSpPr>
            <a:spLocks noGrp="1"/>
          </p:cNvSpPr>
          <p:nvPr>
            <p:ph type="body" idx="2"/>
          </p:nvPr>
        </p:nvSpPr>
        <p:spPr/>
        <p:txBody>
          <a:bodyPr/>
          <a:lstStyle/>
          <a:p>
            <a:r>
              <a:rPr lang="tr-TR" sz="2400" smtClean="0">
                <a:solidFill>
                  <a:srgbClr val="BD4CC6"/>
                </a:solidFill>
              </a:rPr>
              <a:t>Güneş Sistemi'nde Güneş'e en yakın üçüncü gezegendir. Beşinci büyük gezegendir. Yaşamın olduğu bilinen tek gezegendir. Tek doğal uydusu </a:t>
            </a:r>
            <a:r>
              <a:rPr lang="tr-TR" sz="2400" u="sng" smtClean="0">
                <a:solidFill>
                  <a:srgbClr val="BD4CC6"/>
                </a:solidFill>
              </a:rPr>
              <a:t>Ay</a:t>
            </a:r>
            <a:r>
              <a:rPr lang="tr-TR" sz="2400" smtClean="0">
                <a:solidFill>
                  <a:srgbClr val="BD4CC6"/>
                </a:solidFill>
              </a:rPr>
              <a:t>'dır</a:t>
            </a:r>
            <a:r>
              <a:rPr lang="tr-TR" sz="2800" smtClean="0"/>
              <a:t>. </a:t>
            </a:r>
          </a:p>
        </p:txBody>
      </p:sp>
      <p:pic>
        <p:nvPicPr>
          <p:cNvPr id="15363" name="4 İçerik Yer Tutucusu" descr="uzay-ve-dunya-ile-ilgili-hikayeler-550320.jpg"/>
          <p:cNvPicPr>
            <a:picLocks noGrp="1" noChangeAspect="1"/>
          </p:cNvPicPr>
          <p:nvPr>
            <p:ph sz="half" idx="1"/>
          </p:nvPr>
        </p:nvPicPr>
        <p:blipFill>
          <a:blip r:embed="rId3" cstate="print"/>
          <a:srcRect/>
          <a:stretch>
            <a:fillRect/>
          </a:stretch>
        </p:blipFill>
        <p:spPr>
          <a:xfrm>
            <a:off x="4225925" y="2095500"/>
            <a:ext cx="3810000" cy="3733800"/>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329613" cy="1162050"/>
          </a:xfrm>
        </p:spPr>
        <p:txBody>
          <a:bodyPr>
            <a:normAutofit fontScale="90000"/>
          </a:bodyPr>
          <a:lstStyle/>
          <a:p>
            <a:pPr fontAlgn="auto">
              <a:spcAft>
                <a:spcPts val="0"/>
              </a:spcAft>
              <a:defRPr/>
            </a:pPr>
            <a:r>
              <a:rPr lang="tr-TR" sz="6600" dirty="0"/>
              <a:t>Dünya'nın hareketi</a:t>
            </a:r>
            <a:r>
              <a:rPr lang="tr-TR" dirty="0"/>
              <a:t/>
            </a:r>
            <a:br>
              <a:rPr lang="tr-TR" dirty="0"/>
            </a:br>
            <a:endParaRPr lang="tr-TR" dirty="0"/>
          </a:p>
        </p:txBody>
      </p:sp>
      <p:sp>
        <p:nvSpPr>
          <p:cNvPr id="4" name="3 Metin Yer Tutucusu"/>
          <p:cNvSpPr>
            <a:spLocks noGrp="1"/>
          </p:cNvSpPr>
          <p:nvPr>
            <p:ph type="body" idx="2"/>
          </p:nvPr>
        </p:nvSpPr>
        <p:spPr/>
        <p:txBody>
          <a:bodyPr>
            <a:normAutofit lnSpcReduction="10000"/>
          </a:bodyPr>
          <a:lstStyle/>
          <a:p>
            <a:pPr fontAlgn="auto">
              <a:spcAft>
                <a:spcPts val="0"/>
              </a:spcAft>
              <a:buClr>
                <a:schemeClr val="accent3"/>
              </a:buClr>
              <a:buFont typeface="Wingdings 2"/>
              <a:buNone/>
              <a:defRPr/>
            </a:pPr>
            <a:r>
              <a:rPr lang="tr-TR" sz="2000" dirty="0" smtClean="0">
                <a:solidFill>
                  <a:srgbClr val="F51DE6"/>
                </a:solidFill>
              </a:rPr>
              <a:t>Dünya </a:t>
            </a:r>
            <a:r>
              <a:rPr lang="tr-TR" sz="2000" dirty="0">
                <a:solidFill>
                  <a:srgbClr val="F51DE6"/>
                </a:solidFill>
              </a:rPr>
              <a:t>kendi ekseni etrafında batıdan doğuya doğru 24 saatte döner. Buna 1 gün, harekete ise günlük hareket </a:t>
            </a:r>
            <a:r>
              <a:rPr lang="tr-TR" sz="2000" dirty="0" smtClean="0">
                <a:solidFill>
                  <a:srgbClr val="F51DE6"/>
                </a:solidFill>
              </a:rPr>
              <a:t>denir.Gece ve  gündüz oluşur.</a:t>
            </a:r>
          </a:p>
          <a:p>
            <a:pPr fontAlgn="auto">
              <a:spcAft>
                <a:spcPts val="0"/>
              </a:spcAft>
              <a:buClr>
                <a:schemeClr val="accent3"/>
              </a:buClr>
              <a:buFont typeface="Wingdings 2"/>
              <a:buNone/>
              <a:defRPr/>
            </a:pPr>
            <a:endParaRPr lang="tr-TR" sz="2000" dirty="0">
              <a:solidFill>
                <a:srgbClr val="F51DE6"/>
              </a:solidFill>
            </a:endParaRPr>
          </a:p>
          <a:p>
            <a:pPr fontAlgn="auto">
              <a:spcAft>
                <a:spcPts val="0"/>
              </a:spcAft>
              <a:buClr>
                <a:schemeClr val="accent3"/>
              </a:buClr>
              <a:buFont typeface="Wingdings 2"/>
              <a:buNone/>
              <a:defRPr/>
            </a:pPr>
            <a:r>
              <a:rPr lang="tr-TR" sz="2000" dirty="0">
                <a:solidFill>
                  <a:srgbClr val="F51DE6"/>
                </a:solidFill>
              </a:rPr>
              <a:t>Dünya, güneş çevresindeki dönüşünü 365 gün 6 saatte tamamlar. Buna 1 yıl, harekete ise yıllık hareket </a:t>
            </a:r>
            <a:r>
              <a:rPr lang="tr-TR" sz="2000" dirty="0" smtClean="0">
                <a:solidFill>
                  <a:srgbClr val="F51DE6"/>
                </a:solidFill>
              </a:rPr>
              <a:t>denir.Mevsimler oluşur.</a:t>
            </a:r>
            <a:endParaRPr lang="tr-TR" sz="2000" dirty="0">
              <a:solidFill>
                <a:srgbClr val="F51DE6"/>
              </a:solidFill>
            </a:endParaRPr>
          </a:p>
        </p:txBody>
      </p:sp>
      <p:pic>
        <p:nvPicPr>
          <p:cNvPr id="16387" name="8 İçerik Yer Tutucusu" descr="uzay-ve-dunya-ile-ilgili-hikaye-946649.jpg"/>
          <p:cNvPicPr>
            <a:picLocks noGrp="1" noChangeAspect="1"/>
          </p:cNvPicPr>
          <p:nvPr>
            <p:ph sz="half" idx="1"/>
          </p:nvPr>
        </p:nvPicPr>
        <p:blipFill>
          <a:blip r:embed="rId4" cstate="print"/>
          <a:srcRect/>
          <a:stretch>
            <a:fillRect/>
          </a:stretch>
        </p:blipFill>
        <p:spPr>
          <a:xfrm>
            <a:off x="4225925" y="2533650"/>
            <a:ext cx="3810000" cy="2857500"/>
          </a:xfrm>
        </p:spPr>
      </p:pic>
    </p:spTree>
  </p:cSld>
  <p:clrMapOvr>
    <a:masterClrMapping/>
  </p:clrMapOvr>
  <p:transition spd="slow">
    <p:dissolve/>
    <p:sndAc>
      <p:stSnd>
        <p:snd r:embed="rId3"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Başlık"/>
          <p:cNvSpPr>
            <a:spLocks noGrp="1"/>
          </p:cNvSpPr>
          <p:nvPr>
            <p:ph type="title"/>
          </p:nvPr>
        </p:nvSpPr>
        <p:spPr>
          <a:xfrm>
            <a:off x="457200" y="273050"/>
            <a:ext cx="8329613" cy="1162050"/>
          </a:xfrm>
        </p:spPr>
        <p:txBody>
          <a:bodyPr/>
          <a:lstStyle/>
          <a:p>
            <a:r>
              <a:rPr lang="tr-TR" sz="5400" smtClean="0"/>
              <a:t>DÜNYAYA İLK ÇIKAN İNSAN</a:t>
            </a:r>
          </a:p>
        </p:txBody>
      </p:sp>
      <p:sp>
        <p:nvSpPr>
          <p:cNvPr id="17410" name="3 Metin Yer Tutucusu"/>
          <p:cNvSpPr>
            <a:spLocks noGrp="1"/>
          </p:cNvSpPr>
          <p:nvPr>
            <p:ph type="body" idx="2"/>
          </p:nvPr>
        </p:nvSpPr>
        <p:spPr/>
        <p:txBody>
          <a:bodyPr/>
          <a:lstStyle/>
          <a:p>
            <a:r>
              <a:rPr lang="tr-TR" sz="3600" smtClean="0">
                <a:solidFill>
                  <a:srgbClr val="FFFF00"/>
                </a:solidFill>
              </a:rPr>
              <a:t>Yuri Gagarin:12 Nisan 1961'de uzaya çıkarakDünya’yı uzaydan gören ilk insandır.</a:t>
            </a:r>
          </a:p>
        </p:txBody>
      </p:sp>
      <p:pic>
        <p:nvPicPr>
          <p:cNvPr id="17411" name="4 İçerik Yer Tutucusu" descr="gagarinlarge.jpg"/>
          <p:cNvPicPr>
            <a:picLocks noGrp="1" noChangeAspect="1"/>
          </p:cNvPicPr>
          <p:nvPr>
            <p:ph sz="half" idx="1"/>
          </p:nvPr>
        </p:nvPicPr>
        <p:blipFill>
          <a:blip r:embed="rId3" cstate="print"/>
          <a:srcRect/>
          <a:stretch>
            <a:fillRect/>
          </a:stretch>
        </p:blipFill>
        <p:spPr>
          <a:xfrm>
            <a:off x="4940300" y="2905125"/>
            <a:ext cx="2381250" cy="2114550"/>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Başlık"/>
          <p:cNvSpPr>
            <a:spLocks noGrp="1"/>
          </p:cNvSpPr>
          <p:nvPr>
            <p:ph type="title"/>
          </p:nvPr>
        </p:nvSpPr>
        <p:spPr>
          <a:xfrm>
            <a:off x="685800" y="514350"/>
            <a:ext cx="2743200" cy="1162050"/>
          </a:xfrm>
        </p:spPr>
        <p:txBody>
          <a:bodyPr/>
          <a:lstStyle/>
          <a:p>
            <a:endParaRPr lang="tr-TR" smtClean="0"/>
          </a:p>
        </p:txBody>
      </p:sp>
      <p:pic>
        <p:nvPicPr>
          <p:cNvPr id="18434" name="4 İçerik Yer Tutucusu" descr="fft5_mf909913.Jpeg"/>
          <p:cNvPicPr>
            <a:picLocks noGrp="1" noChangeAspect="1"/>
          </p:cNvPicPr>
          <p:nvPr>
            <p:ph sz="half" idx="1"/>
          </p:nvPr>
        </p:nvPicPr>
        <p:blipFill>
          <a:blip r:embed="rId3" cstate="print"/>
          <a:srcRect/>
          <a:stretch>
            <a:fillRect/>
          </a:stretch>
        </p:blipFill>
        <p:spPr>
          <a:xfrm>
            <a:off x="0" y="0"/>
            <a:ext cx="9144000" cy="6858000"/>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1 Başlık"/>
          <p:cNvSpPr>
            <a:spLocks noGrp="1"/>
          </p:cNvSpPr>
          <p:nvPr>
            <p:ph type="title"/>
          </p:nvPr>
        </p:nvSpPr>
        <p:spPr>
          <a:xfrm>
            <a:off x="457200" y="273050"/>
            <a:ext cx="8258175" cy="1162050"/>
          </a:xfrm>
        </p:spPr>
        <p:txBody>
          <a:bodyPr/>
          <a:lstStyle/>
          <a:p>
            <a:r>
              <a:rPr lang="tr-TR" sz="4800" smtClean="0"/>
              <a:t>Dünya ile ilgili en ilginç bilgiler</a:t>
            </a:r>
          </a:p>
        </p:txBody>
      </p:sp>
      <p:sp>
        <p:nvSpPr>
          <p:cNvPr id="19458" name="3 Metin Yer Tutucusu"/>
          <p:cNvSpPr>
            <a:spLocks noGrp="1"/>
          </p:cNvSpPr>
          <p:nvPr>
            <p:ph type="body" idx="2"/>
          </p:nvPr>
        </p:nvSpPr>
        <p:spPr/>
        <p:txBody>
          <a:bodyPr/>
          <a:lstStyle/>
          <a:p>
            <a:r>
              <a:rPr lang="tr-TR" sz="2400" smtClean="0">
                <a:solidFill>
                  <a:srgbClr val="00B050"/>
                </a:solidFill>
              </a:rPr>
              <a:t>Güneş ışınları Dünya'ya 8 dakika 3 saniye içinde ulaşmaktadır.</a:t>
            </a:r>
            <a:br>
              <a:rPr lang="tr-TR" sz="2400" smtClean="0">
                <a:solidFill>
                  <a:srgbClr val="00B050"/>
                </a:solidFill>
              </a:rPr>
            </a:br>
            <a:r>
              <a:rPr lang="tr-TR" sz="2400" smtClean="0">
                <a:solidFill>
                  <a:srgbClr val="00B050"/>
                </a:solidFill>
              </a:rPr>
              <a:t>Dünya çapında her gün 1,5 milyar litre su tükenmektedir.</a:t>
            </a:r>
            <a:br>
              <a:rPr lang="tr-TR" sz="2400" smtClean="0">
                <a:solidFill>
                  <a:srgbClr val="00B050"/>
                </a:solidFill>
              </a:rPr>
            </a:br>
            <a:r>
              <a:rPr lang="tr-TR" sz="2400" smtClean="0">
                <a:solidFill>
                  <a:srgbClr val="00B050"/>
                </a:solidFill>
              </a:rPr>
              <a:t>Dünya'nın kendi etrafında dönme hızı sürekli düşmektedir, milyon yıllar sonrası bir gün 27 saatten oluşacaktır.</a:t>
            </a:r>
          </a:p>
        </p:txBody>
      </p:sp>
      <p:pic>
        <p:nvPicPr>
          <p:cNvPr id="19459" name="4 İçerik Yer Tutucusu" descr="indir.jpg"/>
          <p:cNvPicPr>
            <a:picLocks noGrp="1" noChangeAspect="1"/>
          </p:cNvPicPr>
          <p:nvPr>
            <p:ph sz="half" idx="1"/>
          </p:nvPr>
        </p:nvPicPr>
        <p:blipFill>
          <a:blip r:embed="rId3" cstate="print"/>
          <a:srcRect/>
          <a:stretch>
            <a:fillRect/>
          </a:stretch>
        </p:blipFill>
        <p:spPr>
          <a:xfrm>
            <a:off x="5059363" y="2890838"/>
            <a:ext cx="2143125" cy="2143125"/>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1 Başlık"/>
          <p:cNvSpPr>
            <a:spLocks noGrp="1"/>
          </p:cNvSpPr>
          <p:nvPr>
            <p:ph type="title"/>
          </p:nvPr>
        </p:nvSpPr>
        <p:spPr>
          <a:xfrm>
            <a:off x="685800" y="514350"/>
            <a:ext cx="2743200" cy="1162050"/>
          </a:xfrm>
        </p:spPr>
        <p:txBody>
          <a:bodyPr/>
          <a:lstStyle/>
          <a:p>
            <a:endParaRPr lang="tr-TR" smtClean="0"/>
          </a:p>
        </p:txBody>
      </p:sp>
      <p:pic>
        <p:nvPicPr>
          <p:cNvPr id="20482" name="4 İçerik Yer Tutucusu" descr="uzay-ve-dunya-ile-ilgili-hikayeler-550320.jpg"/>
          <p:cNvPicPr>
            <a:picLocks noGrp="1" noChangeAspect="1"/>
          </p:cNvPicPr>
          <p:nvPr>
            <p:ph sz="half" idx="1"/>
          </p:nvPr>
        </p:nvPicPr>
        <p:blipFill>
          <a:blip r:embed="rId3" cstate="print"/>
          <a:srcRect/>
          <a:stretch>
            <a:fillRect/>
          </a:stretch>
        </p:blipFill>
        <p:spPr>
          <a:xfrm>
            <a:off x="0" y="0"/>
            <a:ext cx="9144000" cy="6858000"/>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1 Başlık"/>
          <p:cNvSpPr>
            <a:spLocks noGrp="1"/>
          </p:cNvSpPr>
          <p:nvPr>
            <p:ph type="title"/>
          </p:nvPr>
        </p:nvSpPr>
        <p:spPr>
          <a:xfrm>
            <a:off x="457200" y="273050"/>
            <a:ext cx="8401050" cy="1162050"/>
          </a:xfrm>
        </p:spPr>
        <p:txBody>
          <a:bodyPr/>
          <a:lstStyle/>
          <a:p>
            <a:r>
              <a:rPr lang="tr-TR" sz="8800" smtClean="0"/>
              <a:t>UZAY</a:t>
            </a:r>
          </a:p>
        </p:txBody>
      </p:sp>
      <p:sp>
        <p:nvSpPr>
          <p:cNvPr id="21506" name="3 Metin Yer Tutucusu"/>
          <p:cNvSpPr>
            <a:spLocks noGrp="1"/>
          </p:cNvSpPr>
          <p:nvPr>
            <p:ph type="body" idx="2"/>
          </p:nvPr>
        </p:nvSpPr>
        <p:spPr/>
        <p:txBody>
          <a:bodyPr/>
          <a:lstStyle/>
          <a:p>
            <a:r>
              <a:rPr lang="tr-TR" sz="2400" smtClean="0">
                <a:solidFill>
                  <a:srgbClr val="0070C0"/>
                </a:solidFill>
              </a:rPr>
              <a:t>Uzay Dünya'nın atmosferi dışında ve diğer gök cisimleri arasında yer alan, gök cisimleri hariç, evrenin geri kalan kısmındaki sonsuz olduğu düşünülen boşluğa verilen isimdir</a:t>
            </a:r>
            <a:r>
              <a:rPr lang="tr-TR" sz="2400" smtClean="0"/>
              <a:t>.</a:t>
            </a:r>
          </a:p>
        </p:txBody>
      </p:sp>
      <p:pic>
        <p:nvPicPr>
          <p:cNvPr id="21507" name="6 İçerik Yer Tutucusu" descr="indir (1).jpg"/>
          <p:cNvPicPr>
            <a:picLocks noGrp="1" noChangeAspect="1"/>
          </p:cNvPicPr>
          <p:nvPr>
            <p:ph sz="half" idx="1"/>
          </p:nvPr>
        </p:nvPicPr>
        <p:blipFill>
          <a:blip r:embed="rId3" cstate="print"/>
          <a:srcRect/>
          <a:stretch>
            <a:fillRect/>
          </a:stretch>
        </p:blipFill>
        <p:spPr>
          <a:xfrm>
            <a:off x="4702175" y="3162300"/>
            <a:ext cx="2857500" cy="1600200"/>
          </a:xfrm>
        </p:spPr>
      </p:pic>
    </p:spTree>
  </p:cSld>
  <p:clrMapOvr>
    <a:masterClrMapping/>
  </p:clrMapOvr>
  <p:transition spd="slow">
    <p:dissolve/>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157</TotalTime>
  <Words>320</Words>
  <Application>Microsoft Office PowerPoint</Application>
  <PresentationFormat>Ekran Gösterisi (4:3)</PresentationFormat>
  <Paragraphs>45</Paragraphs>
  <Slides>21</Slides>
  <Notes>3</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Akış</vt:lpstr>
      <vt:lpstr>DÜNYA ve UZAY</vt:lpstr>
      <vt:lpstr>DÜNYA NASIL OLUŞTU?</vt:lpstr>
      <vt:lpstr>           DÜNYA</vt:lpstr>
      <vt:lpstr>Dünya'nın hareketi </vt:lpstr>
      <vt:lpstr>DÜNYAYA İLK ÇIKAN İNSAN</vt:lpstr>
      <vt:lpstr>Slayt 6</vt:lpstr>
      <vt:lpstr>Dünya ile ilgili en ilginç bilgiler</vt:lpstr>
      <vt:lpstr>Slayt 8</vt:lpstr>
      <vt:lpstr>UZAY</vt:lpstr>
      <vt:lpstr>Slayt 10</vt:lpstr>
      <vt:lpstr>UZAY HAKKINDA EN İLGİNÇ BİLGİLER</vt:lpstr>
      <vt:lpstr>Slayt 12</vt:lpstr>
      <vt:lpstr>Slayt 13</vt:lpstr>
      <vt:lpstr>Slayt 14</vt:lpstr>
      <vt:lpstr>Slayt 15</vt:lpstr>
      <vt:lpstr>UZAYA GİDEN HAYVANLAR</vt:lpstr>
      <vt:lpstr>UZAYA GİDEN KÖPEK LAYKA</vt:lpstr>
      <vt:lpstr>BELKA ve STRELKA</vt:lpstr>
      <vt:lpstr>                   SAM</vt:lpstr>
      <vt:lpstr>                     GORDO</vt:lpstr>
      <vt:lpstr>Slayt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serenay kırman</dc:creator>
  <cp:lastModifiedBy>ronican</cp:lastModifiedBy>
  <cp:revision>20</cp:revision>
  <dcterms:created xsi:type="dcterms:W3CDTF">2015-02-28T14:13:36Z</dcterms:created>
  <dcterms:modified xsi:type="dcterms:W3CDTF">2016-02-16T14:30:59Z</dcterms:modified>
</cp:coreProperties>
</file>