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0" r:id="rId2"/>
    <p:sldId id="282" r:id="rId3"/>
    <p:sldId id="284" r:id="rId4"/>
    <p:sldId id="285" r:id="rId5"/>
    <p:sldId id="286" r:id="rId6"/>
    <p:sldId id="278" r:id="rId7"/>
    <p:sldId id="257" r:id="rId8"/>
    <p:sldId id="258" r:id="rId9"/>
    <p:sldId id="259" r:id="rId10"/>
    <p:sldId id="261" r:id="rId11"/>
    <p:sldId id="260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7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782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4B9A0-6A46-45EE-AAC2-48B414944553}" type="datetimeFigureOut">
              <a:rPr lang="tr-TR" smtClean="0"/>
              <a:t>01.03.2016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639BD-0A83-4580-B9BD-B4162F9367D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639BD-0A83-4580-B9BD-B4162F9367D2}" type="slidenum">
              <a:rPr lang="tr-TR" smtClean="0"/>
              <a:t>27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C6118-984F-497C-AC29-373A3C2FAFA7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D962A-C3DB-40EF-8FBD-CEC97FE21BD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BCAFE-7B58-4C4D-BB8A-1628D26D1B56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17FB1-5A1B-4F47-93F2-C762D0E901A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05D7B-8C04-4421-AA64-C6DB3F03A493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6B12C-CE1A-47B0-B1A6-6E6EC9CC21C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C930F-9F55-4A18-B1FB-732D2C472E8B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2C0C4-3E3B-4A2D-812A-20FC628F57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C188B-4C7C-4D73-B1F3-B969FE1C1FEE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E1F3C-9FEA-4AC7-A3F5-3F534CD8D5F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73736-2B32-4324-829A-319735F31A8F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63584-3C72-4440-9AF0-A9B9E7F8423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FF59F-61EB-4D22-8917-8A76EA0DFE47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0A96-BE09-4E2D-8419-C94749F6FB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772D0-ED48-4FCA-883A-641319FDDB57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45F44-32BC-4F53-8FFA-48DED4FB06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94D52-1151-4D83-8235-42351AA0050B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12314-1B3B-4E55-A79D-A2236E3F89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2354-422F-4C76-BD53-CDFAAD3E0C98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CCFC2-8D59-4DBE-89F9-7B8F17AF615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1EEFC-7BC3-4FE4-8798-84D0461CFD70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61BC-AD59-40A0-A5C0-B1C213568B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11BC59-61B6-4BB2-B96B-08BB9F4F07C9}" type="datetimeFigureOut">
              <a:rPr lang="tr-TR"/>
              <a:pPr>
                <a:defRPr/>
              </a:pPr>
              <a:t>01.03.2016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A1802B-0028-4650-A239-68FC6B23257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pPr algn="l"/>
            <a:r>
              <a:rPr lang="tr-TR" b="1" dirty="0" smtClean="0">
                <a:solidFill>
                  <a:srgbClr val="FFFF00"/>
                </a:solidFill>
              </a:rPr>
              <a:t>ÜLKEMİZİN KANAKLARI VE EKONOMİK FAALİYETLER</a:t>
            </a:r>
            <a:endParaRPr lang="tr-TR" dirty="0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323528" y="2060848"/>
            <a:ext cx="6553200" cy="1943100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 smtClean="0">
                <a:solidFill>
                  <a:srgbClr val="0070C0"/>
                </a:solidFill>
              </a:rPr>
              <a:t>Ülkemizde görülen ekonomik faaliyetler sahip olduğumuz kaynaklarla bağlantılıdır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5" name="Picture 3" descr="http://www.nurnet.org/wp-content/uploads/2012/07/buyutec-ve-soru-isaret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5301208"/>
            <a:ext cx="2768341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5123" name="2 İçerik Yer Tutucusu"/>
          <p:cNvSpPr>
            <a:spLocks noGrp="1"/>
          </p:cNvSpPr>
          <p:nvPr>
            <p:ph idx="1"/>
          </p:nvPr>
        </p:nvSpPr>
        <p:spPr>
          <a:xfrm>
            <a:off x="0" y="4941888"/>
            <a:ext cx="8893175" cy="16160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b="1" smtClean="0">
                <a:solidFill>
                  <a:srgbClr val="FF0000"/>
                </a:solidFill>
              </a:rPr>
              <a:t>    Karpuzların en çok yetiştiği bölge neresidir,biliyor musunuz?</a:t>
            </a:r>
          </a:p>
        </p:txBody>
      </p:sp>
      <p:pic>
        <p:nvPicPr>
          <p:cNvPr id="5124" name="Picture 10" descr="http://i.tmgrup.com.tr/tk/2013/04/24/121x84/747731668301.png?109158064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04813"/>
            <a:ext cx="78851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614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5148263" y="836613"/>
            <a:ext cx="3995737" cy="5761037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GÜNEYDOĞU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Antep fıstığı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Kırmızı mercimek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Pamuk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Karpuz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Buğday-Arpa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dirty="0"/>
          </a:p>
        </p:txBody>
      </p:sp>
      <p:pic>
        <p:nvPicPr>
          <p:cNvPr id="6149" name="Picture 2" descr="http://www.tessenderlo-agrochem.com/upload/tessenderlo-agrochem-bitki-rehberi-antep-fistigi-pistachio-nut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8"/>
            <a:ext cx="3090863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://harbiyelico.com/gallery/merci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72008"/>
            <a:ext cx="2459764" cy="1844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0" name="Picture 6" descr="http://www.agamen.com.tr/upload/1423583422--ty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348880"/>
            <a:ext cx="2843808" cy="1887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52" name="AutoShape 8" descr="data:image/jpeg;base64,/9j/4AAQSkZJRgABAQAAAQABAAD/2wCEAAkGBxQTEhUUExQWFhUUGBYVGBgXFxgaFxgYHBcXFxcbFxgYHSggGBwlHRcXITEhJSkrLi4uFx8zODMsNygtLisBCgoKDg0OGhAQGywmICQ0LCwsLCwsLCwsLCwsLCwsLCwsLCwsLCwsLCwsLCwsLCwsLCwsLCwsLCwsLCwsLCwsLP/AABEIAKUBMQMBIgACEQEDEQH/xAAcAAABBQEBAQAAAAAAAAAAAAAAAgMEBQYHAQj/xABGEAABAwIDBQQIBAQDBQkAAAABAAIRAyEEMUEFElFhcQaBkaETIjJCscHR8BRSYuEHcoLxQ5LCFiMzssMVF1Rjg5Ois9L/xAAaAQEAAwEBAQAAAAAAAAAAAAAAAQIDBAUG/8QAKhEAAgIBBAECBgIDAAAAAAAAAAECEQMEEiExQRNRBRQiYdHwcZEyobH/2gAMAwEAAhEDEQA/AO4oQhACEIQAhCEAIQhACFW7e25QwlI1a7wxuQGbnHgxubj9lcR7afxJr4sllEuoUMt0Oh7+b3DT9IMdVSc1EHXdvdtMNhpaCa1QW9HSgkH9Ryb8eS5ptn+J+LqmKUUG8GjedHN7h8AFiNn7XYAW1LW3Q4W3Z1tcqRjNjVmtD2D0rHGz6ZkHkRm09VwSzzcmpcL98kWWzO0Ner7VeqT+qo8+AlTtnbTq77ZcQQbOkyOhWIdvh0cI4+HVT8Ltxsbrw8OGTgYI+qtGn0OGdt2R2tLIZiCSDbfiCP5osRzF+q2VOoHAFpBBEggyCNCCuCbO7Tn0ZaYJ0Np7wbE9wWq7J9sm0nBjt80nH1vUMMm+80j3eIVsepcZbZ/2DqaFmdvbdc0ltIt3QAS8QeMgTaMrrP4HtdWbUEu322EGLjkdCuiWeMXTPRxfDc2SG9UdGTNfFMZG+4NnKTCj0NrUn0jVa71QJPEHgRxWOxuNdVcXP1sBoBwCmeVRXBTTaOWWTUuEu/5N1TxLHey9p6EFOrke1MSAYHf+yvOz/apzIa+Xs5+03oTmORWcdSm6Z1ZvhE4w3Qd/Y6AhMYPGMqt3qbg4ctOozB6p9dJ5LTTpghNHENDgwuG8RIbIkjkE6gaaBCEIQCEIQAhCEAIQhACEIQAhCEAIQhACEIQAhCEAIQhACoe1vayhgKe9VJL3TuU2+06P+Vo1cfMwE72o7QMwdLfcN57jusZ+Y8+DRqenFfP3anGVMZVfVqSXGBn6rRoGjQD65ysMmZKW1d/8IbI3a7tNWx9Y1ajhwYwTu028G8TqTmTygCgdUGQy469ytsHsYH2jmUjG7C3ZmQdJyWa75fJWyndyv3K82P2rq4em6m2C1xBvJI4jhdU2HwpLiHWAPj0PzT7sE2bH76qZY1JU0RZfYfHUMUXekeKDyZBiWuJ/SBaDrKqtt4GpRLQ+DvAlpbBBbOcg3TYoMiCPr3KXT20XUfQGm14YZDpIeG6taRx+ax9F42toIODquJMTIE25cVvuwmDc+a1T/hts0GZcdRB0Eg9T1VL2b2JRxTnwyoGQD6Qm4M+zwcc7gcFu9o4gUmCmy0DjJjmTcuOZPMlTPJFx5R6vw7RSyzUpdDe2doz6o7/oqJ2LumsXXlQnPXI25Oz7HHCMI0jTbP2gQLG2o0Vw7GAskZ/D7+iw+HxMZdFdbPxwGavF+DDLiT5EYqrJKaZXIM6FTcfgxul9MyNW+8OPUKnqut0t0U7SnqWaTZe130nb1NxHhBHMGxW72N2rZUtUhjuPun/8/d1x+lVOXgVNwuMIMZkea0hllA5NRosWdc9+50jto0b9JzDDwJBHAGW+cqy2H2hbWAa+GVco0dzaflmscasQ114EdOMKNVdwV/Wam5I5/kIzwrHLx0/3x9jqyFzrC7cr0gIe4tGjoMjhJuF0KjUDmhwuHAEdCJC68eVT6PF1Wjnp6t2mLQhC0OQEIQgBCEIAQhCAEIQgBCEIAQhCAEIQgBQdtbWpYWk6tWdusb4k6NaNSeCmPeACSQABJJsANSSvnzt32vdjcQXMJFCkSyiOOjqhHF2nAdSqTlS47IbJ+1dsvxlZ1Wqd0H1WtPuNkw3LPUk6lMswLAXgu3gABDbetaJPDzWd2bWuHOJDQbmc+SscXjBM7wE+yGWgWF4Osmx4BeZOMoO/LIBhaZBHsmLEyOhXmKqtEEiTFi42A4RGfNDXioRuOgkmTFyJ8xHxVrgsW0epVZvENcxpbqzWfkSouV2/6Ioy2JwhqGWtDScgDn3KqxPqA2uLRkZWj2js/cf6QPimDb1T6pm9h92UbGV/xIHsOeXb53Gw4CDmIMiwvNlpHO4t+UKMhVxjzmYHAKf2c2Y/EV206Zgm7naNYPaP0HEgKwr7IFR4p0wDU9kgHN5sDqCOJGV+C6RsTZVLA0d1oBcYL36vd10aLwNFssyas7NHpHmn9v3gXhKFPB0AxgjM3MuJOpOp+ip8biZnU6peOxhcSTn9wqavV5rklLcz7TDhWKNITVqz9/NQ6jivarpTbclFGtj9Ewp2Gq3UCiRKmMYBkf2U0Vci5wOPIdnCl47AtqNLqUB5zbYA828DyyPxpKggGNSD3HNSqOJLTAP089VZOjGUVPlFZcGDIOvEdQrfYVAVHy42p3PM6DyPgvK7W1DLrO0d9RqrPY9E06UEguc4uJ8hHgPFSmjOSfROq9UiqeC8DtSmg8XM5KC3QjGYqLTlmuj9isYKmFZBBLJYeV5HkQuRYrE3M931UzZG234c77CRoY4cwc1pinslbOPW6b18W1drk7chZfYnbGnUAFUhp/MPZPX8vwWna4EAgyDcEZEL0IzUuj5jLhnidTR6hCFYyBCEIAQhCAEIQgBCEIAQhCAEISK9UMa5zjDWguJ4ACSUBz7+MXaL0WH/AArHQ+uCakZto3B6bx9XoHLjYw5IEAxkr/tHUdi8RVrvJBe6N06NHsNA5Niec8VV1ab2X42Ed2nguFZlOXDKsjbQ9XdaIgaazz++K8YBA4lMPJBuLm9061tlsnYLDD1yG2OWa9ZtV1OXi5AIg5Gbdyr3VNALc0ijhyTnIupcIyA9itrtmBOQ3pdaNYH3kmtkE1HbtKA4ktAZZ0Hj8+9UO0KJ9KQJJMQBrOQAHcundhezYwtP0tYRWeLz/htz3epzJ7tL8s8EUjo02nlmnS68lzsrZVPDNLzBebudmejTw05qBtHGl7p90ZBL2ntEuMDISqTFVxosJPwuj7HS6aOGPX7+TzF1pVTUrHIqU6c9FFrQlHTuG3uukB6S9esYhFknDNupzSd4DgAotMRAjUJ6lU3XA8PipRnJ2OUg4iSTbIW7+idbWgmBI+XVQ21nbxnIybKTUfAbPCeuatRTcSMIS54FhJnuzK0298FndgD1i92QETpzV1TqB0vcInIctB98VHRZuzyrWkxoB4pvFVAxlzd1/vyS2Uhx1JPf9Lqn7SYoUxfOYA1KIrJroi1ib6k/3T1AzLSbRBVW3H+kyMGMpgqHR2qGOg7wHG8eV1fb7GLypdlgdpuotN8rHusth2Q7bvpQCd6mfdP+k+6Vz/tAN4y0WcAep1UbZb3NHfKK4/UjFpZJPHNWmfT2yNs0sQ2aZuM2n2h9RzVivn/Y22n0yC1xDhkQYK6l2c7YipDa0AwIeMidd4adcui68eoUuH2eRrPhk8X1Y+V/s1yEljwQCCCDkRcFKXQeUCEIQAhCEAIQhACEIQAsX/EfbAYxuGDvWq+s8a+jBsP6nDwaVsnuABJMACSeAXD9o7SOKxNXEb3qE+qCLhjTDY1yEkdVyazLsx0vIIGE9Wu8PYYdcDWXWz5wk4qkTAeHb4jd5EQRpPgp2yqu9VLp3r7oOXCe9ScViGN/3kugEM5CdSAcshK8mMmxRldszUiQJaIkNvpoM1DxFIMeWgkgRBIiRGq0uPxdTKmyPWgu3SJIz3Z0z7lHxOzd6qZcZBz42y/uunFmcKRBRbmkG/DNe027sg6qzrMdTkMIIOoBG8BeI71ZYfY7KzmywgAgEXG9aY68Y0XasqXZfFjlkkox7InY7YYfW/FPgtaC2mI973n92Q5zwV5tfaA9kZfFe7TxbaTfRU4a1oDbWAAEQOSzGNrk3HQrly5NzPsNBo1hgr/WN43HwYMqJicaA2579EmpS3yJz62SK+HBYWuNvny+9VWMTry5V4F4baDXtcGuBtFr35qG3FQ7dIjp+6pKNEsxIDQYJ5kQePRaDGUQXA6iB1W2SCizh0uollT3KmnR6VIpG33kvKYBH395Jx0AHQ/JY0dbkOMcZT+7kT7qrjiQAdXKZSf6oOpv+0aqyRm2NVIubxcgnKF7SryJtnAGqdeBuGeai7Fwx9KGmd3M9PkrFbdmhpUCGinoPWdzJMgffDmrKq+bZxBPDl9e5IqM3TGep65R4BPk7jS6IsSqPk0XCs8a8AmYtBjgsH29xZO5u5S6fLwWndUIaXON3X+g++KzO2KHpXQchKtjlUkc+oi5waT7KXYdcmJvFr9J++iuK1MF09EnA4D0TTu63Ocm3HTJOhwLpMdy0nK3aOXBiagoy8D9Y7zIjIz8lGZT4Kxw9NpMDIyDx+8lHe0gkOtpAWa9jrfHIvDStHsvF7sKjwtNX2zMPMcjKhoplzJR5OhbD2qWACbcNP2Wowu0WPsDB4H5cVzX0u6rPs1RdXrifYZD38P0jvPkCtceeSajR8xnqUmzoSEIXoGAIQhACEIQAhCEBlv4l7T9Bs+rBh1WKLePr2dHMM3z3LhtHaFzMXEDwysth/HDa29iqVAG1GnvkT77zqOIa1p/qXNqFTmuLPFZHTKtl/sva8Fp3R6sw2YBI5a3lT6uIYQalRvrPDxAsWmZkGLyPBZkNBi2WRTjnxmTbKTKzeni1wDU4VjvRH0jnxabXabkAzcmL8LhRKTvVcfagW3onLwlI2dtt7GAA2vIIGvP5cklry+GMYC5xEAcVSOnd8krnok7Lo1H1ALS29xlzt4QtTtGuKLLH1yI6DU2yn7ySsBhPw1H1zvVDdx56NHIfVZvaNVzySTn9+CT4Ppvhej2rdLvz+PyQ8VXmZP79eCgsxAIkwDqI1mCBzuO4p3cIPGc0s4MEgwYHVZxR6udtVRFxjIhyYxm8+mTMOy6d33qpePbAzn5jTvUEMgW8lquDllyQdkVnb5bUALhEOAzB+HRKxlEtcSCYN1OY5s5X/v+yU+DM+Clu3ZGKDgquyvweII1NlLrPkiOHiZ/smRhBKe9C6TE/d1VmwirukSMwATqJ4jwRRxBaSTPHvJv81487gjjB7+SlNphzdD00QiyFjsUDoR8Fc9mKgDXvgZtE6zqDy1VWaQII0MdO5X+ysBFNrTlrAzUMsrZZ4OXtLzeXEzxGQ+C8xTy9wpnq7gBoE8Hbu4xtgb9zQMu+PFLLfVLrDmVUm+KZR7WdJsYiwVcKdsvPmpuMqS6RBKi0q8W3RPH4LSJzSvwQcVWMworTqpuKw8uzzUerheeuamgmibs10G5t8+Sl4mhvv3ha1/vwVJReG5rZ7CY2pwJAkc4z8vgqqPJGbJtg2N7MwUkQLDitNh6QYE2whotCR6UucGtBc5xgAXJPJS5JHg59S59EujRNV4YwbznGw+Z4BdG2LsxuHphguTdzvzO+mgUTs1sMYdkuvVd7R4fpHL4+Cul14cW36n2cLdghCF0EAhCEAIQhACEKBt/Fmjhq9VvtU6VR46tYSPMID5u7aYw18diaoM71VwbH5W+oz/4tCo6ksMHPmrFlBwcQJLrE58QbmUziMM6o8SDJNzpOYHDivP388lAoVLc068yPNKwmC3t6CBuAkgnhpPG6ZJhaRknwBdCoQtP2Eol+J37btJpcSdCQQ3vzP8ASVladNxBIyAnPRdL7PbFdhsKC6z6oFR/EWljTwgG44kqZzSR16LHvyo92ti5N8tFnatSASpG1MXczKp6tUEaWXFdn2UKiqQuhUl18tVN3hHJVbXxmZSauIJPJWiimV2e42pcxfIKqxskZnLRSS4l09Rpw/dHoDCuY0UmDrv9IGl282BY6E5Aa2JV5TF87KL+BAcXxBIjyjuUilopyST6MtPjlBNSdkuq0AIoP3bTIznXIWulOEga2SI8FQ6Cv7Q0CbtzgEfHTko2wNoT6ptxHzVpXbMhQG4NrCXNAk6z8ldTW2mYyxy9RSi/5LbD4feqARkZ5clqGU90T9wFSdnaJcS7n8x+/gtHiKdrLJnXB80RqDZdvnoBwGfnmqftJtNzJaCBGkiVeugDgePw+SyvaTDekuIB1dF/FTDbdSMNR6ijeNckbBYovuNM+PepRE9deUX+SptnbObT3jLi5wibWvOWqvMOYDRobzz5rX6bpHNFz23NUxp7IzUWu3X75qfUbzF1Gey8KSyZXPpStD2ecWlpabgg+BlVbmSZv98VY7Ls4G6ozRJNGkFZ9R4Yxpc92TW/dhzNgt12W2B+H/3tQh1Ygi12sBzA4nifDnA7M4ymykDTa0OIAeQBJcM5Pn3q8p7SaV14dOl9T5Z8lkTjJxfguRjDyShj+IVex05JbWrqopZZsxTTrHVOgqrDU5TeRkooksUJiniQc7J8FQAQhCAFW47GS1zQ0OBBB37tI1G7qFKrvmw70waQIhCyRzja3Y3D1HOfSBpOdnuAbnTcyA6QsxtDsHWAilUa8A7266xJiM1140m8006g3gsZYIPmiKRx/Y+xKzHFtSgQQSfZ3gZ03hI1VHtnAy8w6C3NpjThHcu8vw7QIhZTtHsFlS7mz+oe0O9YfK7XuiyKRz3sIKX4lprCSyHMbaHEcbXizo1jkuqYrEioOq5fj+zVWmd6kTa4Oo4RORVpsDb9RsU8QCDkHxY9fyny6ZLLNjn2jfE9hYbV2SDJA0WUxeCe2bHw07l0inVa5NV8A12ixij1cWvaVSOVOfyMoaw6z3rfVezzZsFFfsCNFodsdXjfky1LDE3iym/h4V4zZxAjd8kqrgDGV0ot8xEzmJw8iAmaOEjO8q//AAROnkvBs4nOyMss0Sqa2BbP4Lx1LgFZ/gY4lPM2eSqh5oozj2ZqMWEmAPvT4rWu2TY2nvTuxtib1dgjI7x7v3hKK/MxSslbB2YadIAiCQJ+J81Iq0rwtS7Z/qwordnCZVnBkYtXGrZl8fRz4LL443K3+1cDDSsZjqJBNlRx5OiGeMkUZEJ6jV43Ur8ICmX4QjJaIzlJM8a9vReAXkEQj0J5J1uG5KxS0MtYf2/ZTsEyT9EfhsuuqtcBg75KrHqpIudhgjeZx9YeQPyWiwOGOZUTY+GAc13d42Wn9EAu/A/po+d1jUsrkvJ5QMKYyooYCforY5iRK9lIBXqAUSncNUIIHFMErwvi5MQgLdCgfin/AJChRQHnthIlSntlRXCNFBZMh16RmREHmmOqlYgTlcjxVfWeRpCECsUyRLVAFXRyfOIcNZTD912ZLT5HuKixQzUwDDcWTD9kMOYB7lNYxwyhw/Sb+BTzKg7+BsfNTwLaKWtsce4dw8h6p6j6KJVbUZ7TSebbj6jvC0FdwVdiK8arDJgjLnoupEChimuEp9rgVX46uDeBPHXxzVNiNrvp5Hxv+653hkui281O4El9JZAdst32mT/KY8il/wC3NIkCHN5uFh/lJVJRmvBdZPuad1AJP4ZqqB2twsSa9MdTHxXj+1eF/wDEUv8AO36rNuXsX9Z+5bnDt4JJpBV1PtBQeJbVY7o9v1TFXtNQY6HVaber2/VUch6rLkUQrns9hI3nRnaVk/8AabDRP4il/wC436rV9mds0a9P/dPa7dsYM3V4cStj1LL1zLKNUpwFJ3k1WdZdJKm0Uu0WrN4zDgnJaLF1JKgVGBZNWzaGbaUDsKOF1EdgTJMC60poBJNEKaLfMsy3/Zx4J2js0rR+hCDThA9UyqZs7irCnTDU8xs5AnpJ+CeGzKzsmQOLjHln5KKb6Rzzzt9j2CxMLTUawc0O4rP4fs8ffqRyYP8AU76K9wlJtNoa1sBveedzrzXVp4zj/kcc3bHA0m5sFLYyybpOB0JPP7gJ8P42XUQehqCo9XHMHvT0XtJ1Sp7DIH5nWHdxQDlR4aJKXg9nkkPq9QzQcJT+F2eGneed93PIdApyiwCEIUAF45oOa9QgI78NP7qLXwVrSOlx3tNlZIQmzOVMI4aTzb9PoEw/Dn+9vitO6kDom3YYaE/FRRNozH4U5r003ZG/VaF2C/lPdCQ7B/p8CoongzjsMDm3wkfBNP2S1w98eBWhfhRwI++JCR6AcR5/ugMlW7NB2VX/ADNI+arcT2KeffYe8/Rb40Dy8Uk0Dw+CUKOaP7APOcdxCR/3dt97e7guluoHgkOw54KaFHOWfw4oe8HnyUqn/DzBjOlPVy27sO7gfNNvoO4EeKgmkZal2GwQ/wACn3ifiplLsvhW5UaQ/ob9FcGk5JNJ3HzUFtqIbNl0W5U2Do0L2tQj2IBGUKZ6E8fNLp0CDe/f9FVxtUxVEDDbVeDuvpv/AJmscR5Cyl4qo4j1WuM8lYNpDglbgWSwezJ3GadhKp9w+IHzXrdmVNQB1I+S0PowvC0fcKywJEb2UbdkO/MB4n5J1uyBq7wH7q1JHFIfWaNVosUUV3Mgs2XTGe8ep+kJ9mDYMmN77/FPtcT7LHHo0lPMwlY5U4/mIHkFdQivBDYyBHIcrBKDfv8AspTdkVTm9jf5RP0TzNhD3qjj0gfVWK2QmwNQPvmkiuwayfH4fVW1PY9Ie7PUk+WSmUqDW+y0DoAEIKNhqOsymY4u9Ueafp7Hc7/ivt+VmXiforlCWCLh9n02eywTxNz4lSkIUAEIQgBCEIAQhCAEIQgBCEIAQhCAF4Wg5hCEAg0G/lHgEk4VnD4oQgsScEzgfEpt+z2nIuHSPmEIQm2Rqmy6nu1QP5qc/BwULFUq9POrTP8A6Th/1ShCgWylxe3qrNGnuI/1FVFfttUH+G3xKEKrZNjLO21VxjcaO8lPM7TV3GAKY7nH/WEISwTsNXxNTKrSbP8A5Lj/ANVW1Ds7inCTjGAcG4YT4uqn4IQrIiySzstU97G1/wChmHb8aTlMpdnGD2qlZ/V+7/8AWGoQpIsl0dj0W5Mn+dzn/wDOSpjKTRk0DoAhCAWhCEAIQhACEIQAhCEAIQhACEIQAhCE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6396" name="Picture 12" descr="https://www.sifaniyetine.com/upload/images/karpu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4365104"/>
            <a:ext cx="3538331" cy="1989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6" descr="http://pixabay.com/static/uploads/photo/2013/07/12/12/51/stick-note-146414_64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1052513"/>
            <a:ext cx="561657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Metin kutusu"/>
          <p:cNvSpPr txBox="1">
            <a:spLocks noChangeArrowheads="1"/>
          </p:cNvSpPr>
          <p:nvPr/>
        </p:nvSpPr>
        <p:spPr bwMode="auto">
          <a:xfrm rot="-521426">
            <a:off x="641350" y="1766888"/>
            <a:ext cx="49815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>
                <a:solidFill>
                  <a:srgbClr val="FF0000"/>
                </a:solidFill>
                <a:latin typeface="Calibri" pitchFamily="34" charset="0"/>
              </a:rPr>
              <a:t>ŞOK ŞOK ŞOK!!!</a:t>
            </a:r>
          </a:p>
          <a:p>
            <a:endParaRPr lang="tr-TR" sz="2800">
              <a:latin typeface="Calibri" pitchFamily="34" charset="0"/>
            </a:endParaRPr>
          </a:p>
          <a:p>
            <a:r>
              <a:rPr lang="tr-TR" sz="2800" b="1">
                <a:latin typeface="Calibri" pitchFamily="34" charset="0"/>
              </a:rPr>
              <a:t>Pamuk</a:t>
            </a:r>
            <a:r>
              <a:rPr lang="tr-TR" sz="2800">
                <a:latin typeface="Calibri" pitchFamily="34" charset="0"/>
              </a:rPr>
              <a:t> üretiminde ,Güneydoğu Akdeniz bölgesine fark attı. </a:t>
            </a:r>
            <a:r>
              <a:rPr lang="tr-TR" sz="2800" b="1">
                <a:latin typeface="Calibri" pitchFamily="34" charset="0"/>
              </a:rPr>
              <a:t>1.Güneydoğu</a:t>
            </a:r>
            <a:r>
              <a:rPr lang="tr-TR" sz="2800">
                <a:latin typeface="Calibri" pitchFamily="34" charset="0"/>
              </a:rPr>
              <a:t> oldu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717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7172" name="AutoShape 2" descr="data:image/jpeg;base64,/9j/4AAQSkZJRgABAQAAAQABAAD/2wCEAAkGBxMTEhUUExQWFhUXGBoaGRcYGBccHhscHRwcGiAZHBwbHiggGholHRwaITEhJSkrLi4uGh8zODMsNygtLisBCgoKDg0OGxAQGywmICYsLCwsLC80LDQ0LCwsLCwsLCwsLywsLCwsLCwsLCwsLCwsLCwsLCwsLCw0LCwsLCwsLP/AABEIALgBEQMBIgACEQEDEQH/xAAcAAACAgMBAQAAAAAAAAAAAAAEBQMGAAIHAQj/xABCEAABAwIEAwUFBgUDAwQDAAABAgMRACEEEjFBBVFhBhMicYEykaGx8BRCUmLB0SNykuHxBxWiFlPSM1SCoyWT4v/EABoBAAIDAQEAAAAAAAAAAAAAAAIDAAEEBQb/xAAtEQACAgEDAwMDBAMBAQAAAAAAAQIRAxIhMQRBURMUIjJhgZGhsfBSceHRQv/aAAwDAQACEQMRAD8ArBxJAkyOpBqcOrAnMPLL/evPtw050FjHVkCCIzARMSCee1cVRvsdlut7D8M+4oArEI1GoJG3kKr3FnhnhMwb62/tTvFOkiTHkKrnEHgFpjWnYI/KxeV0h3wt/KlU3IEWi0ihMbxBaFGIUk+0D8wdbc6j4Su5zAAG36zXmfUKSCnnAn31ehKbsmtuPI54T3TjRUEnW4JJ05H1ovvQhMJAAI050swRCG4Rob1JnpEoXJ+B0a07kCllJzIkX0o9njqTZSL0txSwBQ2GJmySoquBBMjn5a+6m+kprgXOajywhh5KXSgqhJTmAB0O4E7TW72IbAgKJKtLfOpcT2beeyLlKY2JIJB5W16GnHD+zLaI7xXiBsZEegj961R6WUqb2MPuowTS3AeFsZEAuSlJUVedjfzgAVYuHJURISQVAEk3t5z8xUbzrKVTnKiBvEfKaUcR4ypVptoK6CcYKjntOTtjl3HISDJvtSvE8Uga21qsLxZOp02oLGY2ExNLlkbDUB092hVmgEhIpuzhVOJHfoTBAIECSDz5VQeGqzvIGwIJ9K6pjVCSkaJ8Put85rB1nUTx1GL5NnTdPCbt9iFjDJTCUpASBoLAeVGoa5aVGyJnzoxhJFq4U5Ns7UaS2IymL9KinUzA60Zk3NR4nDgtk6Rf3UEQmxekZvr41nckTNQYd2d/7UUty0c6c7ToJMhMmOXxqMqMgQI6VOkiTJqBxznvVohEu/IDlUTsRAuakQduhv5V5p601EA0I9IqdvD2BO+nK1buR6c6hbVAIG96O7BoleAFRAJEjedb/CsU7WhTN/WokWbka9KHWj31It2fWLTrWZZNEtickHdGsorIOZ91eVeomkrpfBg8/jUqHstoUTyg10deCbUfZAOlgOkGPreiA0Eq2BAi2kV2Paryee91K7OUYvFPaJacB6oV8opYvhmIKgotOXO6SPnXZi3CioRJraCdQCR0/WKbDDGPAqeaUuTmCOBYsAQyrfl+9Q47DYhr221gGdp+VdQXO5514toEXuDsar0Il+4mclYxRT96POjlcTmwuTpF591XzEdmWHblMeW9FMcHYbAKW0+CDNpnnQPpot7jF1c0tim4Ls2+6tOcZUWKpN41j+3WnWM4glCiGUhKUwgWFgBsRtTfimLhASDe/rP9rVVHmyJ6/X60zSoKomeU3N3I3OKcz5s5PME1s/jzULjRg0HJE1VsokW8TNAYh29EggA3+NKsW7cnntVUSzTEvjWlWJcJNHYXDrfcS02JUowP3PIV0/s32NaYykpzubuKFgeQEeH0v1pObNHFzu/A/Fic+Cn9juBrKVLU0o5vZJBHzq2N8PfURKDJ1uKtrz7KCEg+cH4VsOJJSDlgExEDrXLyzU5NyZ0cUXBVFC7C8EdCZUAOm/wqRWAcT4gJTaTVkb4kvKLXUmR5Hete+GaBoRcDSfKlzw4nwwllyAeG4FnQFZtb/VqixXAlRAVboJ/WmvDHyFBrVO3l+oGlGY1ATOogT0vTo4MMoXQDzZFKrOa47gi2iTl8M7ftUCG9LGYjQ+6ukAhzwuZYG5+Yr17BIbhMAptbr05Ghl017p7DV1TWzW5zB9pVjBE6WNDvAlJ26c662MK2YMgoNspE+lJuN9iELzKaORWw2923pV+2kla3Cj1cbqWxzNDlq2U9U/FeFvMT3qCANxce8aetL0PAHnNDoNKmmEKXWpM/rWOvgERpUTi/F5/vVJF6j1XKtQr3V4pQtXgHuoqJZs2i2bU7g1ulyagUqAK1K6urKToNzJ+o/esoWTy+dZQ6QtRfSmFX0Ov0akBC18kzJ69OXSstOmsivE69frevRnlTTEIIuRE7cpNvlWqF+/635UWq4hQ2sbUIkioQ2Sq0FMivNTJFbRUJeA3E9TFVZKJoNhzNC8VxYT4QZi09J0mosViCBrFKMc8SPWIqm6Ia4jEgq6fGsLYUBQik/XrUrKyB+n10oEyUbraFL8eyAJiaMedJuNv7UJxB8ASowKttFUxNjHQAar+LxV7Udiu8fUQ0lRSNwD7/ACqTDcBg/wAQhPMan3UDaQUUH9iEZczn3lHKD0F/n8q6A/xQhvLJkmx5A6nzt86omChoAWim4xGaCDIrkdTGTyOR1umlFwSGQxN6Nw7sxOg60hDnvopnER1rHLHtsblJFtwmNlwFWmkfWwpucT4iiAOfMzGv7VTsHiLi9h5TR2HxBnW/OkapQRTgpMuGGjKFCyk/GtVYwOKvppvr6UkXis0X+PlWDESR0j686auq2pLb+RXod2W7FAZAZEdf05mhsC82pOUxdUnz8tOdKGsfmGRQkaWMR/epH8oUShVoFvQW99an1Kb1R4ELDXxY9VwoichkR7O3+RRjaVeHKIEX5f5qvYLjXdqCVTJvrr+xp9hOJIUbG0THWtWDJif07fYRlhkXO5rj8M0vwrAIMiCAZ6XrmHbLsYUS5hhKdS3v/wDH9v8AFdD4nxJKhbn6z+1IMVjSOvIn9KXnzwT2G4ITONoxF71L9omn3bXhAIOIZEEXcSOX4/39/Oqah+9Fj05I6ojnNxdMZ9+YjaK8ZdM8+dAh2pkOx50TgEsgWHamQ9S7NvpXgeihcLC9Wht3/U1lKvtJ6V7Q+kT1jq77JBmfrn769CFbH5ftXjwjUj1oRb6lAhkFWxIjTeL3PXS1dfLmhiVyZw8eKU3UUFYt8NJlRsI6zewA9TSw4h1wEttkAE3In3Dn08q3cYUEuKSleZIIbzAnbXMZGYHrb31rhXXWsItS5QoJISSZN7ybbXg9TXJy9fOe0Nl+50odJCCuW7/YgQ0XvZStaxYhRgDoUptMbXOla9x4ikNNLIEKypMJ81Gp3+JpTh2m0Lyqdy5tJCTMweZIjfet3/E4jDNkBESqCL+Y1FtjWGTk3bNUaWyFLhUPCwUqUdGwlZAnkTHw299bM4J1SoITnjxICk2A5nRJ/qp3j1BspDcArOQHfXxGemnOY5UKjEpzdwyCIPjVMqUAJMbiSSPSadHqMsY0mKeLHJ20Ll4AAlIWlTmuRKVK/wCQAHrUeKwakXKkxvBBI5mBqP2psp32mmxkHhugpMTcphNlrMwAbDbmQ38MlK+7EpXbPmUBNpCQfjGlhGsk49Rl/wAgXgxP/wCRw12fwAQA5ijnPUIPlkIJGosZNOOEdjcAQDZ4+0CshR93L0qmMYWVrDZ7pEkKWmJUNCAoe3v4utRYZTSFHwFy38PKVBQOgOcaXvmFrabh3unYr2sUdRXwBkSAgJzC+UR/g9arfFuwCFkqbdynYFE298k9aTq4xjikO/aClP5UoUADMCFAqULG/SrDwjtoypITiPAvQqAOQ8lBVwm2smBzo1miwJYHXko/FP8ATbEn/wBF1t0/hkoV/wAvD/ypKrsXxXDqChh1qE6IKVg9CEkkedd5SmRKRuCCDqPPYeVTuybg5VA8gZ9+tPU3VNWI9NJ2nRwVjHtqJSoZFiQpCrKSRYgg3saMDO4uOldn4jwpjEoKXm0OgwYUkag6gi49DSV//T3BFMN94wrYpcWsc9HCoEdBFZpdMn9LNMepkvqOapVFqMYfr3tbwjEcPAU5/GYNi6hJGU8lpJOWRoZIsaT4fijSwMqh5fuNay5OmmlujRDqIvuWVnFW0qdL1qTtO6UQp22tYZY9zSpWMcPi4t6zRf2g6z9aUkYWJ86JGJ6mglFrgKxo26mZOo+vlRbGOImD796QpxIA5860dx3L0qR1p7FOnyWB/HjzG31tQasRqJ1H17qRLx59+wr1GMkG5/aj0z5ItIWt1WfKCk7aWIPP0rmvaPBDDPQD/DVKkHpJBT5pIjyjnV/78C+8RrHnpSftDwxGJbZzEpIWoAiLBUDcXuE8q2dJkUJ78MT1MHKNrlFJRik7qHvogPg6EUTiuxDiVFKHErgaEZVAxMKSTbzBNDcF7LurxCEOoUlGeFnkBciRubD1FdPViatSOfqmnTRuF17nqwca7MLxL5XhglptICEJjKISPa1Fj0BnWvcN2InDrcU4oLSqCG/FYR4gI5nTlpSfWx0m3+Bvzvgr2avac/8AS35z9elZU9bH5J8vB0ZnhKQku4g6XggWE2J69OteO4lSxElCNEoTdw+Z+4bzYSOfOXHcRSpxlBEBRKlAmxgeG41rXC4xJddUR7AAvEgQD8TXLk2zYtuwI9hYsZKokNtyTfQrUqVD4b25AYvBFKAlwjOswhsKzeZUSNB06Uz4M9nbddT4llR3jl0J0HLpVc4zxMjHJMwAEZSZiJkjSQDJHOjhC3SI5tDU8NbaythCVuK0TokfmgCw+deLwyG1JUpyTBIQymDrBkpIsDpN96R4HGKeedMiZKgTFgNDJ0hII9edPMc+20juhIUreNRz6g3gE2HUirlBqVEUrQPiA24pORtQVqFl4yFHQGQpIO8X1oFnCLS4pRUAVoKfDcgkagmADy3p0+4lJCG/aV4ctwfEn2swFtrA+nOfEhLKNJOkxJ8Vjy38tKrU0TYTo4apLeVSkIzGSpZVNiNkiD5eWu/ruDdy2Klzq64keBI0F1KgaXzZrbAUenwrAMG4AkXAjxLgE3iNzF/Kp+5W4lJUYQTCUpAlVupHKbnc+VTW0SlyV3FElKWx4TlJIOiovKVaCepGg5idC+sthQzErMqVMmCQACTpMgVbWeEtBIGQxsFE69QTzqucZa7p5oJJQlxSZGaZFtxqmSLTt0EFDJe1A0htwngZspZMWCWxYCNCr8RufeedMMXgW1AhQQRpBTpYc96ZNJgAGZGh94qPFN50EJI9/Tc6z50mTb3Je5N2LWtTTjZUQltwpSq5ISQkgA8gSR0EVZUE+sfWtVDg3ElMlLbg/h6ZwIykmZOygTvqKtaVQIO0V1ME1KK3MmWLUiRCAfupV00+NEsmBFwPl670K0oGSBPPafLY+dToci3u8qehLDIBBBEg2MjY/MVzPtn/AKSMPHvMGU4ddyUEKKFHaL/w72sIvpauiMuLA8UelElNhN99qdGT7CpRXc+V+I4bG4FeR4LbOwXcHqk6KHkaJwXatQs6iRzSf0NfSjrIXcgeoB+tqp/Hv9P8LiR7ORRXnKkhOZVoIJ1iBptS8kcc/qj+Q4OcPpkc6wXHWF6OAHkbH40cXhsar3azsC9h3cqElxBBUkpBNhqCNQR8qrq0Ypm38RPRQPyP6Vll0EJbwl+o5dZJbSRfPtEE79PrWtU4xP4Y9T9CqQ32gcHtJnyJHzqT/fUkXCgfrlQeykhq6qLHHE8RnJCbGZ+ule4PFqFiar54om5v8axniySPFane3emqB9dXdlr+26wa2+3pWW0KMJmT5C5+ANVb/dEzaT0E1YxwV5GIZcabU62oBxCgCQd8qgnQjcb+tLeBRe4cuotUi14vhTynxCNMxQd8h2KoMX03iRG9FYXHpSS08i0+1cg+sQD008pqLh/Fnsv8QLbUpRzqWIUEjUmfZF7CPfTfF41tKUhOc2J7tEAlO5vck9KwS8MZHyL3uBtALLJISsCQ3AMaz4jBTJ0ERU2AQzhUhpJUVLPjJElRECQNAPu6fdNS5+/TDRGdOpVKVAaEzl1H4SOdCscHLTqlk95lBIjMTMTERGYio23FkpJhmdr/AL73uR/41lVX/enf+2f6FVlD6c/C/YK4eROytQEFagpFgL28p+rURhkYic0wSbqUQkEG180A1nDcGt1xLaFAKO+gFibqudqtPBuyKULC8RKyDISLidiokeLyFuda5SjHkJxUe4l4cssKKjim05vaSAVz6C09ZoTiRwrqszjjij+VASPS5rpCOHMpUpaEIStQMkJ1G9p00mIqLDYBLSAlMAAlUJEATrEzb+1LeaMXaW5Vp7FFHZ0hGdGHxBChzTJE/h9r4UFikO6OJWjKAIUkggTb7otNdQZX4Ykn153859BXuIAWnKYEyCFAKBG9puKH173aInXZHMFY9wlJzJlJBECDaN4nQURxnjKnUAZSkiJhRIPPSPrerVjOx7Lis+ZTciClASEzoCBFvLfpVbd7JYtNwEK10WJETqDFzA0nUUyLg6ZepPYTYLiy05UqsCo6awY39BaeddTwbCLLSVRkCY+6Z+I/xXJ8Q0ZIIhQJBHlsatfYzi7y3EtKILYSYteQNCdxH0amaC+pFNOuS6rSdbFPoT8v70p4lhmXRCssCVTAkTr5e+8aU57qSTOsX1gibHmJv61A5hzcgXM3InTefcLEfCszsBMFwxBQAFEyPa5jT3/rWOthSSDyg2vA16+holLfl1MD9T+9RuDXxDSBfxedxt8ZoKoIBxDQLYQCSCCAVTpcX1k+dWDhGIC2UpUcxTCVXvI3Ouog+tJC9lHiBJgTAOu5gbSZqbs6oDEOJAJzIzW0lJAnzhQ56Vo6adTryDljcf8ARZUIAIIHxMeun0KKPQ+oAt+9CqKAkBSgnXf9OdatYhAjxExpGb56/vXS1JcmOmwx4+GRMnn86Kw2IBtMkbn96XPvhSSE5h1Aj1vH96Hw3EQHe5VKVkEj2fFEHYyNTqNqtZYqWzK0NofOg7CTQ7iIrRvHRAUDe0gEj1tRRB5U/aXAvdATqTlOhO06eR6Vz/tHxNGYBeGQop6W0Mz4RI5bb1eu0BUllSkLyKAJHhJBt7JgWk71zjiTTrpWHO7SpCSpRUSkmNr3KuVgPKlSVEb2FeCXhVryu4VshUgRbUxG0a6z7qVdpexCGVyie7V7O5H5ZGv1PXzEYYq0JF7ZZ1q7dnsWpplCMQhaVIzQpQPjAynMesqAv+blWacpY3qi/wABQSmtL/U53hOySlnwNOK8kE/pUr3AkAwWykg3CgQfKDXTMJje+UO7T3ndyqSsC+oAE2TIjTQe+o4zEuOPlagEqJmFpBSkaaGxTvrUx9RKfJeTCoCFHC203yCrjg8ESj7O25mSpAdCkHRM7QQUmZG+42NTv4dp5CcuRSwDJZZ8M/mIsB50qwYUgqDZylQUDcCxBmJ0n5gUEn6y2LivSe5KGGnkBTK1rykAhxZ7yDulKkkpETvzokNNqC04cPhZPjcSkyIsElS9IH3THlSQthJkWUNNvoT8qtGHxxfbS4tJB0WUFIMiwVc29eXkaVlg4LnYbimpMj4ZgThSkNoW+sKJ7xREozAAhSrZgYmLxytUynFFbj8jKpKMokxKZBNukD0qLiGNfZaJYCFoTAnxFQO8yMo2MyZnykXgfHCZDy2wvNISQSo6qPgEAEHznfSlOMpLUOUoxdE//UDX4E//AF/tXtB//i+bH9A/86ypoX3Jr/0WjCNhtIS23lQNE2G8kwR8db1Mt3USM203/wAio8VjQkSoa6AAk9fStEOBQzAZjEgqEWtz5jaeVJsbRut/NMJUYsZkDSbTr6VqGJiSfT3awY9DQ2Gx5USBIiQqRJ5QBPxoxadDnsJmIuI0I/WhqycEeaCfBAMyQQNrzF58hU2DQlKQE+ybm5OuhuagZ4akayqb2UoD3A1PhkrSCSkDqVEn15enwooprkptVsTFOpuRGm4/WsQJ3B5a2/Xzqbr8KScW44w0FQsqX+FJ0/mVokdDR14BVsqXbHhTTTmdtUZhK25mNBmEnQzEdKC7MYnuX2gRJJ8X5QbCeR39RUXEOLZ3C6QJTe1wmJMybqV10G1VnBYw95nJMyFEnczNbI45Sg0w3JR2O7r1kECxGm4Ii4v/AJqTvFcj56j1tb40A2/YLvBSCQL7TbrUbmMSBkBJMDkLH12rC5A6Sd/Ei3izEk7kx5kaa6GgXnvEFekED693KoFOZTlCSZNgAYv5cvICmOH4G44SVqLaDHhET19nSbazUjFyI2oizG4geFCUqWrZCRc+Y5dbU44HwZaD3i1ELgjKDoCNCdzppoaaYPAtYcQnKmbqUSkE+ZOtQvdo8KlWUOBxUgZW5V8rdfQ1ohjURTnJ8IncyoE6mDsdRzgEyfWkHGu2zWHgBpalqEpCoQnkSTcwL7fMUHxTtEp7vC2YbbSJCQM5z+EkKJF0zHh36GaQ4Hg7+OQhAzhsGQsXExBGukETrEeVMjz9gtCq2Tudu8S9mAKGUiYyghSrgZQopV4oM6DTapOyeHxCsS26AtagT3mbMBlKRBKiLyFGw0jrZNxxhWECEKShaULOQqIUATGaUJyhUhKbKkGPOp8d2idU2Ct10NKUUtpRlbBQAJkAA2NtIOxtRp3TSI1Wx03G9oUtLQ2otypQSUpJJEmJ/WKeoWkET7R84+dcX4LwVzELSWUqKD7SlEkoIJsD4cxjLcCLnlXW0IWBBcudJynTkVCTToZWudxGSEdqG8Reub9pOJrQ8sCMpIzIIEKgyCZn5e+nPFe1isO4EHI4SCYEggzv0jp61WOK8TDwkoCZVJgG58+cfW1N9WM42hEouGzK+6iZOhJnwyI8o09K0w3EsQ0vM2ta1aQpQgJnlF/U0W4BtzoZ9FppbipcgKTXBbsGpPdhfdsAgypUiZjQBAIF7xnofEcNUSpaENOpnMUKSsATc5SqUz0trVSdxzwKMuYJTcZVHbpqZOvOrDwHiUjM6tZWow2kWVPTMJk8/SKxyxzhua45Iz2CcFi5X3XcpDVxkR4Mu5NlQRrJT6xpU6cCCsFtyQAZUoWGwI/EYtNtKEc42lKgSypLn388g9M3r50cziSUlXdJSFXTIIUTGsG5FgQYNLba7BpJ9xNxfB92rUEqk+V9xsd4pMpGU5lJzQfZClJnkCUnSnroBU2paitJGqZJNzIJgSRvbMeQmjnksrCQkAKMpQ2gJlR5rUPaA3Ism9+WtS+KTMzju2itYXGOApKG+6AJPd5lLufPb0orF45L0FxpLakxC2ylJtocuoI5Uc9g8qiJB8jInQid4IND4poQCUFUbAgT6kG9R41yia5cM9/3xX/d/wDpb/8AKsoT7S1/7N7/APdWUv0V4/gP1H5/k3wXb5xIAcQFdZKT77g+6jx22w6xC0rF7wEm3K5HyrnzoqKaJ4IM3dzpie1GDMZStB/EAkemtxWNdo8G2rOkqk+1obdPFauZ5hXueh9rEqzpCu3TYkQVJ21CvlAoHE9vlT/DbA85Prc6+lUbPXuc0SwRRB1ju0b7s5lGDtt7hA+FKnHirUk9P7bVDNbINMUEuAjfFrhpw/lPxtVewz0Gm3GVktFKRJJHzn9KrsqT7QIrThhcWZM+RKaR2jC8YbThWnFKykIAGpv5DU2oBztY1mBCVHrIBvJO1c4VxclpLZVZJkCtcLiSs+1lA6Sfjasa6BK2xnuVxR0zD9sVQoNIQ1J9pIBUbzcqBk/vUfGu1LiwQXChKhGpt7oqm4Z1CfuqVfVSj8kwKas8VSn2UtpPMJTPv1pcsCT2TGxmq7C37Xfxmdd+e/Xyp5wfBvvwnDsLIsFLAIEifF3ioCDBiAdt6GZxy0FS0EpUR7QERcGJqDF8VeWrxuuObm5ykzsDtHTWm88L+/oBfll/wfDMNh8v2l5BWCk9y0Z8SUhIJXraDuBfavXe3GclvDJDSYgWEjX2QISBaJJ1UOtVPhTGJupPcsBZSQtTiElMEkZMyitN+lWXhGD4ayVKxGLRiHFEKKQFKBN+QJUZJ1MHlpQV9yntvVkHZ/g68col1B7lUEqvCrGwJgkgwZ8+dWlnsbhWTmThkrgSCuSSddCYNar7eYdKSGWlrgfhyAkagDUkeVqqXGe1j76UqUrK0VkFtKonLBKToTIPOqfFKyqlJ3IM4p26ew7xbRh2glJnKifZ1uUmJsdqV4v/AFAxLgF0o9oQ2gpgbEqNxcmw99Ouz3Y/7YjvMQHmwFHInNl8JgjWVbAXP3aPcwXD+Hkr+zuqUN1lRTuQbkja0ifnRVGK+RLTlUUK+y/Zp19BdczDMBlUvUiNeoJi55daO4t2ccYQVFSSkcwR/aim/wDUTCKIzNqQrQEkFNtJPL03HKk+L447j30JKcrAUCUb2gwoC/T38jUcmvp/v6gOFu5r+/gAW0oBJMQdKjU3NiKu7/AkFpRSotTM7hQmwNgqJExNVKYBCVSOYtPLXUefOnRmnsjJLG1uCNsDNJnpABj0NjWfb3koKIbKTzTMeklM+gpr9hkLUlWZKIlUZQZ2hRCpnYA1Nh+HtqSe9C9JBSbnkIy6G/izbab1cop8lRtcCfF9rVqlr+IhGXLnyqJjz1+XpUuLxDC+6W2842tISFJKA4CQLKjMlWY9KkVhbEJAvpOovNjsfSpGC6gFLIbaJHiXAKoANgTefMnoBS3hS4GLI3yMzBA/iNuZhfKMsnkpJJIVrp1tN60w3DkqKshKQsQoyQoAa5VbiLCNJgcwLwttLKHUk96lYAUokEAqUBvZKrgxY+EWpU/xR1pSVBNhpeZ2uZMUGiS2iFri92Wd5nwgIQlDaJCEp5A68zMSZvSxwzRPDuOJxKAkAIcGqYjPqZT1mZG+3KoVqnn6iKfHihcgePq1ZU89KyiKOarcqPNQ6Xp863C6mmjoLInuiWayajzVmapReokzVtmqHNWZqqi9RKVV5nqFTlQF7MYFEoNi55lFBgVJopvCpVqJodpknypjhW+V6N7LY57bk7ZA7wZBFkilLnZ51JJbvVvbbOh15b/vU6kaTQrI0Vwc6xOFfmFBV+sCpsNigIBnN5G/lXQlcNn2xlE76/56a9Kmb4Kn7jYR1iVH36eUx+WreZNU0HHUnZUcK0tVwm3MwP8APpRrDMWAKj0H70z4hwjXKo+U29+p8khIpGvvGjKkEDSU6fyg6yeXzpDi5cGmOVLkk4gpeUJIUANjB0mIgnnW7TeIfCEFJKUTBhCYBibqKRFtJqL7SAASFJGkGAT+w6a842K+0KUggZQFCIzGdj5Ha21C9SXAxSi+484X2fRCftGMw7AH4VJU4ZmxKT10E6CrTw3EcGwCj4i46IlSkLUeYiRlTztXJXGHEqIAM6W6HpU7WGdVbuyVcyCfh57maJKt7QMqfk6nxP8A1WbEhhoqtYqt8AZqpY7tHjscFfhAMJQkAcoMnYGb1DgOyeIjO6sYZEQVLVkJTvaxI50a5xnAYJMYdJxDm7iiQi0GwGtA3ey3ZcUlwqFuH7H4kgqeKWmxqtZ/QSTT/BcfwWAT/CQp5RiSSE3G+hqn8T7UPYj2llayTlSDlCUxcECAbdOdBscDxL8qKVQCBoEo2EFZISk3GvOmLFOT+TpASywSrlls4526exiAhALSZ8SQZkfzQI8qa8KIcTLq0pgR4+8MgAASEC38xIHSkvZzs+pslshoqdFs+0AmUE3CokaXtHOj2GHXMwQ2EJSSlSlC9rSNyOoomoQQhynN0l+A9hCcxzmLWISDvvJHhqfC4htIUovsJIBGRZErHIAgpP7ilw7ENLSS646VFVjm8EcgmCQZ60vxPY1hGYqWpASJgmRMbmwFL9xhvkL2+WuBuvj+DBBU4jW6cwAPTwDwct/0od/tNhCRlcmIEEEjylKRmjnqag4J2TwQbWXUh4KkBSFypGnsqzBI9xP6E4Tsng+8hCABJIBVmVlmEz4YBIvvTHlxJXYKxZG6oJwvG8IlDmdaFZyPD3gExzTlJAvqIPvpZieMYXMMpTl3RK135gwLfHrVj/6dbEd2kADXMASeoMD6Fe4rCMnKlQymITlQU5iL/huY3pMupxBrp8n2KLieJoST3IUd7pMe43phg+0C3gELJQ5910oJST+F0XMfnBkbzTgsoEBBCxqTZUJ65fZ1m82BrV/h5FwBPSDRepCX2fYF4Zx+4D3PEfxYX+tr96yp4V+D/j/asovn5X6f9B2+/wDfwcpdvpUYxSk6ifKmTmHodeGrZafICk1wQpx6edbfbk8xWisF0rX7BU0xGetI3OPTzqNWPnQVK1wwmwEmnvDeypICl2TzsE/1G39IVQt448k9ScuBCw2pzU25U+wHCVfhJPrbqac4fhjbQhpMq/EqQPQ6+6QeW1HNtxGZIRNwdCeqUi8fmMdaTLNf0laW+QFnhyQJUcxGwgJHmrSPKjWmAInwA6BAMnyJufPSj8Jh5v4kjZSoKvIAWHoJvvTPDYFEE5VExMqOUealm58vhSJT8hRgKcNgFEkJATFySRIH5ibDy+dGYfCJAlBBI1dVZI/lm5PXpRC3msvtIUBsIDY9PvHrJ6CowhbyvChSrWJ8IA6AjT0oNTYWlIhQ4lJnU/jUB7kjl7h0tRbTal3JIB0F7+e/oPQWo3DcOSn24Wvkn2Qemab+k9KMeGUeMgE6JAknkABc3+hVOfgtQ8i0YFAuqPnpsBp6SOsVC5gwYMBAiMyhJ8kpj4fOmYOuVMnZStB+qvIT03IGxr6WxKySvUcx1SLpHRR+FjUtsukhFjuEoTbKQY3IzEfmI9lP5R6kVS+N8Oez5kqtEAdOQH9hVsxOMKjoYPOb9SdSes0OUT60/Hcd2InJPgob+MfTOYAnn9XqbB9qMQ3ELWADMBaoPQwQY9atr/DkK1FDjsy2o2SafeN8xKWSa4ZVHOMLWZXmWb+2VH4zNe4LBvPKCQCQdY2q9YTso0LqFWDB8LSLITA6WJ8zV64xWyI3OXLK7wHsmls51XKVJgnQ76EQQYFvMb1afEEyrOQbTCiDEnqkHygCLRXruEcTeMieZiTbYEmPMit+5VB7srVlEIzKBKQBoAmMo8hNhckUqUr3LS7AmEyLUq+cp+5lIIiNyL67Wt1p13RBsLEXTcidhB+JFc1f405h3UmfAReeZJMmdfX9BVowvatpRCgRcGb3PTT1HlFc7qoZNVtbHQ6aUHClz3HLyvFCQBYTJPK4EXFo0t5Gajaw7RT3baUpRmlXdqWDOmyZFryCKWYjtRhzMk6dBeN7TSLFdtEJ8DIufCAJJPpNJhjyt/FMfLR3Zd3WkhEbJUIVPI7zc+smqT2q7QtsPgsrzKUnxCTEjSD+lQ/7dxHFKyn+GmLlRuAek6xUuE/0/Sn/ANUF1R1g5gPdHLeafCGOG+R39kBOUuIL8sd8H7Y5kozCxEEEgKT7p/X0p+xjEqEoIWkRHizHSOU9Po1zxfY4gksG4uUApUAd7AyPK/rT3shgFAOhyJJyqgm403uBr1oMkYJXB/guNv6kWFKWAvOhKQU6kJjKDc5o+78J860bLTklK0rUJOnzG+17UNjGgVBKlnINgpSVHoVhQJtMzyojH96Ey3kKSkWMr05jckbz+9Kb1dy18ext3b35P+VZS77Uf/aD3V5Q6Pug9X2KWrBioV4KnYbpnwzs649cJhO6jp/f0rtaqOIk2VA4Cm2A7LKUM7ngR11PkD9dKvrXAW2EEtgOPAWKogHnGgtzpNiXkBUPO94v8DSc5nlOgHlBpE80rqI+OJLeQtSy2gZWW0j8yvET1CQD/UQQOlSJwWY5lFalb7ny18A8z6CmmHQtR8DKWwTqvxq8ykQCf5iaatcFPtLV/wDJRCR6RHwCfOgth0ImcGdEgJ6JGZZ8yfCj5eVGYHh2UzafxTmP9RlM9AD0IpyGsM0ATLiiTlGgJ/KN/wCb4mluJ4iFmxSCNIEpTPKwzH82gPPWglJ8BqKMcxDKJjxKtzJ9STr0uelbQp25TA2kWHvB92Wa2bwqGEgkSTMAyT1kDqZNgeZ0rdria48Nhfxq5flAIEdZA6k2oe+xP9kTXAx7ZSArXMoZQOoQSST1VB8qnDaGxmU4pe8E5Ee4XUOqieh2pfi+InNAMqsL3PTw/qQByqbD8KKvG6Ta5K+flz9/UVdyfINLsBv8SfWYZSjJoVkFCR0AupR6fCisM3EKIWokRm+8sm2VCfw81GB/NsU85JSEJv8AdteOgmEJ908xQOIxikyAZUdSD74PLrvtuaOK8At1yZxPtEhpQSoEkWJAGWfwJMiQNz+sQvfcD0rtfTW3S96zuBYkA7aaenKpumw2rRGKQiUmwJGAGpNFYfCoicyAOZUIJ5TuTyFG4rCLS2lYjxSIUk+EjmNwRRS+DOgoVmSlwe0UJ7sDeNZM7xFDLIkuQo43fApwzSM4BWlCVECVRAkxr/emaOFOkSmCDJB2gSZmIE7SaZ/Zkrcl3IkkJSkhZJLh01EFQ5SqdKkVhQlROSSVFcJSZk2BGaUJuN96U8/gasPkShIAyLQtDuYXKFZQlRgKJuCJ2sqdqnVw1SV2W42RmhYS4nTbNlKcqotO8c6eusEIhMEgyB4kg5jcKyhUybk7QLAUvddAB7wNBsOeNRLhFlQ2AkpyrmYiQAdhaq9VvYv00L2+DFElLQTJ5AEk3sNSP5bCgXmfH48IlShupwp+ScyedvfTfFIe7xyHu7hIErSguIE5oSWyQY0mDaxuLY8pAaDhQp0LAHegJTmKgTmCdCI3T1m9N9Tt/AGj+sWY8q7gIOHKpnOVuLUlaR+EpclZgaKjbrVG4z2bw61hWGUUBREtpCwUnQwlyDfYSeU1feFYRgZ1FLiIEwEOEFP/AHAoQFBJMExbU2qJnh5dlTCxmJIS4nuHEGBJBChnRY6gbaVcHoe3/Cncjn+P/wBPn+8ytEqTAMrUAb7ZU5r/AA8qDwXCVYPEJLiFCIiSg3O0oJFoj1rpLT2RwjK0hSQULaS64Nb982CAEqnWCddqTcW4XLK87alhZEPFckHcKBJnS3W1WsmRrTPh7F/GL1R5W4+4XxxtxIlQBHw5+nu2oz7SmVKS4FaCLRvJUdzcC3SqJxLsw82gOYZzwFCFd2oy4RF1CSJBuY+FLuIvYrCgZyJIEBCrx/KPYPmPWsK6bU/hL8G7148yRb+I4nD4Yh1CA3mBSVoRNwLSCRlPJUetQdnOKIdKyFyCeVzpzHyqlO9qXFJylKjb8OvmNzUHD8f9mcmRlUEkhJVYmfCZAhQ3Fx1p76Sbg9X1C11EFLbg6rxPDgIzpGdQuE5gncmdLmJ+ppX2c4sTnU43lMgSqRaJi9z05ya14TxtLiMpUL9fjR/fqBSU5Im9lTvuCL1i3inFrc0uNu0xt9qR9D/+qylP+4udPfWUvcuj1LuDwwBVmdVtKVH3IAj+o1KjtK++QllogbFV/clNvieprysrpx+a3Oc3pdImXwHEO3ecyInQmB5GPlYUS3hMLhkkFQv+GBPSZ/WvayhezpBpXuwHF9sGW/C0kJPvUfSxPoTUDeIee8TgNwCEqJSYOilhN45JJk30F6yso3BaUxam26DUcDU4czpUlMQqDkzDYEp8QSPwpIT5m9GA4VhPgKLTGWNekWSTzuTuayspU21shsYp7iV/jiHZS20p0bgmEa2KlHrtp0opHCX3TLqgm4ORsEcgMyj41bC2UcjXlZTNCjsL1OXIyxGHVh0gMtC8iRlkdeQGt/fS9WJiStcqMCyrJHIKOpPMeQivaylW3OgmqjYO4+SMrcpSdTpPvvHU3NRhAGtZWVsikuDNJ3yQuvZQv+GVGxCs4SBGoIiTI32qxcL4clQzpQlaHMoTlV3liDmI9jy5i+tZWUGRcUFAFw+Rl0BDTJuCSk5VNoWfaISk50Eg7g+6aYhhJSYW4hapzDMiF8imSQnTRKrb71lZWGXO/g2Jbfkzh+LKkKRJKtAFEwFi2clQQomQLpJHIVq448rwENnN7KlKABUCR4QAZ3VoIEamsrKFPVsW1RsVnMAVOLKmx4EhUBMwVEjwggkxZNh0tNhVQVpsuCtK1SCMukEkSSRqkExf1yspjiopSXIGq3pK86oNJLHdJYbnM33zKloKxoUZVlKZ1Hs+VS4PELbHcrGGWVrzFsOKR4YA/hpMgOZgPDIHvNe1laOyf5/gRe7PV4teXxMQiyCUOKJMSQBORKTeSLzoQdomA4TLDSSRmMqbzKvF1BJIVAgAEkTeNqysp2lUBqdkOLxTQS2VJU3KRmORxRK/vAJANt5mL1C1GYKS0wTKvGttYK0nTvBqSnYGKysq4boqWzNVsONGzymQQJ9mco0EqkoTrAECo2OEt3DbSngYlbLjOVJJgApIzTevKyk63pUvP/oxxVtALuBIKk92tK0mCFBMcrEGZ6EetLcbgErBCk1lZWhGeSEbvBXWzLKpH4TavW8VjER/DVbSCDG1e1lXKpfUrChlnHhk3+8Yz/tK/oTWVlZS9GP/ABQz3GTy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7173" name="Picture 4" descr="http://upload.wikimedia.org/wikipedia/commons/b/b3/Various_gra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63"/>
            <a:ext cx="9072563" cy="680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http://www.tatlikadinlar.com/wp-content/uploads/2014/12/tam-tahillar-acikla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44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Köşeleri Yuvarlanmış Dikdörtgen Belirtme Çizgisi"/>
          <p:cNvSpPr/>
          <p:nvPr/>
        </p:nvSpPr>
        <p:spPr>
          <a:xfrm>
            <a:off x="1763713" y="2205038"/>
            <a:ext cx="5184775" cy="2879725"/>
          </a:xfrm>
          <a:prstGeom prst="wedgeRoundRectCallout">
            <a:avLst>
              <a:gd name="adj1" fmla="val -47753"/>
              <a:gd name="adj2" fmla="val 7866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</a:rPr>
              <a:t>“Tahıl ambarımız” </a:t>
            </a:r>
            <a:r>
              <a:rPr lang="tr-TR" sz="3200" dirty="0"/>
              <a:t>diye bilinen bölgemizdir. Tahıllar: buğday ,arpa, yulaf,çavdar,.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BUNLAR, EN ÇOK HANGİ BÖLGEDE YETİŞİR?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5148263" y="836613"/>
            <a:ext cx="3995737" cy="5761037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İÇ ANADOLU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Buğday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Arpa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Şeker pancarı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Baklagiller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Patates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dirty="0"/>
          </a:p>
        </p:txBody>
      </p:sp>
      <p:pic>
        <p:nvPicPr>
          <p:cNvPr id="8196" name="Picture 2" descr="http://www.bayercropscience.com.tr/CS/images/CropImages/7fa6c578b3c2482ab87cd506a270814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2312988"/>
            <a:ext cx="23399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tessenderlo-agrochem.com/upload/tessenderlo-agrochem-bitki-rehberi-bugday-arpa-wheat-barley-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16632"/>
            <a:ext cx="5364088" cy="2060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2" name="Picture 6" descr="http://www.toros.com.tr/portals/0/patatesden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636912"/>
            <a:ext cx="2857500" cy="1895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921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5148263" y="2033588"/>
            <a:ext cx="3995737" cy="4824412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DOĞU ANADOLU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Kayısı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Buğday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Arpa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Şekerpancarı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Baklagiller</a:t>
            </a:r>
          </a:p>
        </p:txBody>
      </p:sp>
      <p:pic>
        <p:nvPicPr>
          <p:cNvPr id="9221" name="Picture 2" descr="http://cdnimage.zaman.com.tr/2014/04/13/kayi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3100"/>
            <a:ext cx="5076825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 descr="http://indigodergisi.com/wp-content/uploads/2012/04/peygamber-arpasi-arpa-capalama-elek-tohum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913"/>
            <a:ext cx="5181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://pixabay.com/static/uploads/photo/2013/07/12/12/51/stick-note-146414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26988"/>
            <a:ext cx="489585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>
            <a:spLocks noChangeArrowheads="1"/>
          </p:cNvSpPr>
          <p:nvPr/>
        </p:nvSpPr>
        <p:spPr bwMode="auto">
          <a:xfrm rot="-559744">
            <a:off x="4419600" y="388938"/>
            <a:ext cx="36671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>
                <a:latin typeface="Calibri" pitchFamily="34" charset="0"/>
              </a:rPr>
              <a:t>Biz, </a:t>
            </a:r>
            <a:r>
              <a:rPr lang="tr-TR" sz="3200" b="1">
                <a:latin typeface="Calibri" pitchFamily="34" charset="0"/>
              </a:rPr>
              <a:t>kayısıda </a:t>
            </a:r>
          </a:p>
          <a:p>
            <a:r>
              <a:rPr lang="tr-TR" sz="3200" b="1">
                <a:latin typeface="Calibri" pitchFamily="34" charset="0"/>
              </a:rPr>
              <a:t>Dünyada 1.’yiz.</a:t>
            </a:r>
          </a:p>
          <a:p>
            <a:r>
              <a:rPr lang="tr-TR" sz="3200">
                <a:latin typeface="Calibri" pitchFamily="34" charset="0"/>
              </a:rPr>
              <a:t>Devletlere </a:t>
            </a:r>
          </a:p>
          <a:p>
            <a:r>
              <a:rPr lang="tr-TR" sz="3200">
                <a:latin typeface="Calibri" pitchFamily="34" charset="0"/>
              </a:rPr>
              <a:t>Kurukayısı satıyoruz.</a:t>
            </a:r>
          </a:p>
        </p:txBody>
      </p:sp>
      <p:pic>
        <p:nvPicPr>
          <p:cNvPr id="20488" name="Picture 8" descr="http://www.hayatiozer.com/images/home-aprico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76672"/>
            <a:ext cx="3888432" cy="24626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024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0244" name="Picture 2" descr="http://www.taraf.com.tr/wp-content/uploads/2015/02/20141121173909_yag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Köşeleri Yuvarlanmış Dikdörtgen Belirtme Çizgisi"/>
          <p:cNvSpPr/>
          <p:nvPr/>
        </p:nvSpPr>
        <p:spPr>
          <a:xfrm>
            <a:off x="250825" y="620713"/>
            <a:ext cx="3816350" cy="2736850"/>
          </a:xfrm>
          <a:prstGeom prst="wedgeRoundRectCallout">
            <a:avLst>
              <a:gd name="adj1" fmla="val 56482"/>
              <a:gd name="adj2" fmla="val 8143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/>
              <a:t>Bol yağışı , suyu seven tarım ürünleri biliyor musunuz?</a:t>
            </a:r>
          </a:p>
        </p:txBody>
      </p:sp>
      <p:sp>
        <p:nvSpPr>
          <p:cNvPr id="6" name="5 Köşeleri Yuvarlanmış Dikdörtgen Belirtme Çizgisi"/>
          <p:cNvSpPr/>
          <p:nvPr/>
        </p:nvSpPr>
        <p:spPr>
          <a:xfrm>
            <a:off x="250825" y="620713"/>
            <a:ext cx="3816350" cy="2736850"/>
          </a:xfrm>
          <a:prstGeom prst="wedgeRoundRectCallout">
            <a:avLst>
              <a:gd name="adj1" fmla="val 56482"/>
              <a:gd name="adj2" fmla="val 8143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/>
              <a:t>Yağış deyince hangi bölge aklınıza geliyor?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126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323850" y="188913"/>
            <a:ext cx="3455988" cy="2663825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KARADENİZ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Çay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Fındık-Tütün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Mısır-Pirinç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</p:txBody>
      </p:sp>
      <p:pic>
        <p:nvPicPr>
          <p:cNvPr id="11269" name="Picture 2" descr="http://www.ofhayrat.org.tr/upload/Images/Lipto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3587750"/>
            <a:ext cx="6156325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http://www.haber61.net/d/news/12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60350"/>
            <a:ext cx="4422775" cy="3097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http://pixabay.com/static/uploads/photo/2013/07/12/12/51/stick-note-146414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2738"/>
            <a:ext cx="4859338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>
            <a:spLocks noChangeArrowheads="1"/>
          </p:cNvSpPr>
          <p:nvPr/>
        </p:nvSpPr>
        <p:spPr bwMode="auto">
          <a:xfrm rot="-494495">
            <a:off x="434975" y="3529013"/>
            <a:ext cx="37512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 b="1">
                <a:latin typeface="Calibri" pitchFamily="34" charset="0"/>
              </a:rPr>
              <a:t>Mısır, Karadeniz de daha çok evin günlük ihtiyacı için yapılır.</a:t>
            </a:r>
          </a:p>
          <a:p>
            <a:r>
              <a:rPr lang="tr-TR" sz="3200" b="1">
                <a:latin typeface="Calibri" pitchFamily="34" charset="0"/>
              </a:rPr>
              <a:t>Mısır üretiminde Akdeniz 1.dir.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229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2292" name="Picture 4" descr="http://www.bitkisepeti.gen.tr/wp-content/uploads/ha%C5%9Fha%C5%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 descr="http://pixabay.com/static/uploads/photo/2012/04/15/17/55/note-34687_6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0"/>
            <a:ext cx="3802063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7 Metin kutusu"/>
          <p:cNvSpPr txBox="1">
            <a:spLocks noChangeArrowheads="1"/>
          </p:cNvSpPr>
          <p:nvPr/>
        </p:nvSpPr>
        <p:spPr bwMode="auto">
          <a:xfrm rot="-621557">
            <a:off x="6327775" y="757238"/>
            <a:ext cx="2447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>
                <a:latin typeface="Aharoni" pitchFamily="2" charset="-79"/>
                <a:cs typeface="Aharoni" pitchFamily="2" charset="-79"/>
              </a:rPr>
              <a:t>   Not Edelim </a:t>
            </a:r>
            <a:r>
              <a:rPr lang="tr-TR" sz="4000">
                <a:latin typeface="Aharoni" pitchFamily="2" charset="-79"/>
                <a:cs typeface="Aharoni" pitchFamily="2" charset="-79"/>
                <a:sym typeface="Wingdings" pitchFamily="2" charset="2"/>
              </a:rPr>
              <a:t></a:t>
            </a:r>
            <a:endParaRPr lang="tr-TR" sz="400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8 Yuvarlatılmış Çapraz Köşeli Dikdörtgen"/>
          <p:cNvSpPr/>
          <p:nvPr/>
        </p:nvSpPr>
        <p:spPr>
          <a:xfrm>
            <a:off x="0" y="5661025"/>
            <a:ext cx="9144000" cy="1196975"/>
          </a:xfrm>
          <a:prstGeom prst="round2Diag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/>
              <a:t>Bu tarım ürününün ismini bilen var mı?</a:t>
            </a:r>
          </a:p>
        </p:txBody>
      </p:sp>
      <p:sp>
        <p:nvSpPr>
          <p:cNvPr id="11" name="10 Yuvarlatılmış Çapraz Köşeli Dikdörtgen"/>
          <p:cNvSpPr/>
          <p:nvPr/>
        </p:nvSpPr>
        <p:spPr>
          <a:xfrm>
            <a:off x="0" y="3644900"/>
            <a:ext cx="7885113" cy="1944688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/>
              <a:t>Haşhaş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Uyuşturucu özelliği olduğu için devlet yetiştirildiği alanı sınırlamıştır.En çok Ege de Afyon,Kütahya da yapılır.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331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3316" name="Picture 2" descr="http://www.gurbasak.com/en/pictures/resim/3_4__inc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3373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pixabay.com/static/uploads/photo/2012/04/15/17/55/note-34687_6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0"/>
            <a:ext cx="3802063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5 Metin kutusu"/>
          <p:cNvSpPr txBox="1">
            <a:spLocks noChangeArrowheads="1"/>
          </p:cNvSpPr>
          <p:nvPr/>
        </p:nvSpPr>
        <p:spPr bwMode="auto">
          <a:xfrm rot="-621557">
            <a:off x="6327775" y="757238"/>
            <a:ext cx="2447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>
                <a:latin typeface="Aharoni" pitchFamily="2" charset="-79"/>
                <a:cs typeface="Aharoni" pitchFamily="2" charset="-79"/>
              </a:rPr>
              <a:t>   Not Edelim </a:t>
            </a:r>
            <a:r>
              <a:rPr lang="tr-TR" sz="4000">
                <a:latin typeface="Aharoni" pitchFamily="2" charset="-79"/>
                <a:cs typeface="Aharoni" pitchFamily="2" charset="-79"/>
                <a:sym typeface="Wingdings" pitchFamily="2" charset="2"/>
              </a:rPr>
              <a:t></a:t>
            </a:r>
            <a:endParaRPr lang="tr-TR" sz="400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6 Yuvarlatılmış Çapraz Köşeli Dikdörtgen"/>
          <p:cNvSpPr/>
          <p:nvPr/>
        </p:nvSpPr>
        <p:spPr>
          <a:xfrm>
            <a:off x="0" y="4365625"/>
            <a:ext cx="8964613" cy="1943100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/>
              <a:t>İncir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En fazla Ege Bölgesinde yetişir.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Ülkemiz,dünya kuru incir üretiminde Dünya da 1.’</a:t>
            </a:r>
            <a:r>
              <a:rPr lang="tr-TR" sz="3200" dirty="0" err="1"/>
              <a:t>dir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433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4340" name="Picture 2" descr="http://iblog.milliyet.com.tr/imgroot/blogv7/Blog333/2013/04/11/02/411129-3-4-9bb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5545138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varlatılmış Çapraz Köşeli Dikdörtgen"/>
          <p:cNvSpPr/>
          <p:nvPr/>
        </p:nvSpPr>
        <p:spPr>
          <a:xfrm>
            <a:off x="0" y="4365625"/>
            <a:ext cx="8964613" cy="1943100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/>
              <a:t>Muz,</a:t>
            </a:r>
            <a:r>
              <a:rPr lang="tr-TR" sz="3200" dirty="0"/>
              <a:t> ülkemizde dar bir alanda yetişir. Özellikle Akdeniz Bölgesinde, Mersin –Anamur.</a:t>
            </a:r>
          </a:p>
        </p:txBody>
      </p:sp>
      <p:pic>
        <p:nvPicPr>
          <p:cNvPr id="14342" name="Picture 6" descr="http://cdn.internethaber.com/gallery/25647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2488" y="2133600"/>
            <a:ext cx="3211512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http://pixabay.com/static/uploads/photo/2012/04/15/17/55/note-34687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0"/>
            <a:ext cx="3803650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8 Metin kutusu"/>
          <p:cNvSpPr txBox="1">
            <a:spLocks noChangeArrowheads="1"/>
          </p:cNvSpPr>
          <p:nvPr/>
        </p:nvSpPr>
        <p:spPr bwMode="auto">
          <a:xfrm rot="-621557">
            <a:off x="4814888" y="830263"/>
            <a:ext cx="2447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>
                <a:latin typeface="Aharoni" pitchFamily="2" charset="-79"/>
                <a:cs typeface="Aharoni" pitchFamily="2" charset="-79"/>
              </a:rPr>
              <a:t>   Not Edelim </a:t>
            </a:r>
            <a:r>
              <a:rPr lang="tr-TR" sz="4000">
                <a:latin typeface="Aharoni" pitchFamily="2" charset="-79"/>
                <a:cs typeface="Aharoni" pitchFamily="2" charset="-79"/>
                <a:sym typeface="Wingdings" pitchFamily="2" charset="2"/>
              </a:rPr>
              <a:t></a:t>
            </a:r>
            <a:endParaRPr lang="tr-TR" sz="400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09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4100" name="Picture 2" descr="http://wwwi.emekborsasi.com/lib/group/cb70ab3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varlatılmış Çapraz Köşeli Dikdörtgen"/>
          <p:cNvSpPr/>
          <p:nvPr/>
        </p:nvSpPr>
        <p:spPr>
          <a:xfrm>
            <a:off x="0" y="4509120"/>
            <a:ext cx="9144000" cy="2348880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/>
              <a:t>Doğal kaynaklar, doğada hazır bulduğumuz kaynaklardır. Bu kaynakların kullanımı insanlara aittir. Ancak kaynaklar sınırsız değildir.</a:t>
            </a:r>
            <a:endParaRPr lang="tr-TR" sz="3200" dirty="0"/>
          </a:p>
        </p:txBody>
      </p:sp>
      <p:sp>
        <p:nvSpPr>
          <p:cNvPr id="6" name="5 Bulut Belirtme Çizgisi"/>
          <p:cNvSpPr/>
          <p:nvPr/>
        </p:nvSpPr>
        <p:spPr>
          <a:xfrm>
            <a:off x="2267744" y="0"/>
            <a:ext cx="6120680" cy="3384376"/>
          </a:xfrm>
          <a:prstGeom prst="cloudCallout">
            <a:avLst>
              <a:gd name="adj1" fmla="val -48559"/>
              <a:gd name="adj2" fmla="val 62177"/>
            </a:avLst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chemeClr val="tx1"/>
                </a:solidFill>
              </a:rPr>
              <a:t>Doğal kaynaklarımızın neler olduğunu biliyor musunuz?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536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33796" name="Picture 4" descr="http://www.arsivfotoritim.com/wp-content/uploads/gaxxi/1248339434img6608-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7682"/>
            <a:ext cx="4283968" cy="5665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5" name="Picture 6" descr="http://www.ilovepilav.com/images/haber/nasil_yetisir.jpg"/>
          <p:cNvPicPr>
            <a:picLocks noChangeAspect="1" noChangeArrowheads="1"/>
          </p:cNvPicPr>
          <p:nvPr/>
        </p:nvPicPr>
        <p:blipFill>
          <a:blip r:embed="rId3" cstate="print"/>
          <a:srcRect r="23718"/>
          <a:stretch>
            <a:fillRect/>
          </a:stretch>
        </p:blipFill>
        <p:spPr bwMode="auto">
          <a:xfrm>
            <a:off x="4319588" y="1557338"/>
            <a:ext cx="4824412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Yuvarlatılmış Çapraz Köşeli Dikdörtgen"/>
          <p:cNvSpPr/>
          <p:nvPr/>
        </p:nvSpPr>
        <p:spPr>
          <a:xfrm>
            <a:off x="0" y="4913313"/>
            <a:ext cx="8964613" cy="1944687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/>
              <a:t>Pirinç,</a:t>
            </a:r>
            <a:r>
              <a:rPr lang="tr-TR" sz="3200" dirty="0"/>
              <a:t> sıtma hastalığına neden olacağı için devlet kontrolü altındadır.</a:t>
            </a:r>
          </a:p>
        </p:txBody>
      </p:sp>
      <p:pic>
        <p:nvPicPr>
          <p:cNvPr id="33800" name="Picture 8" descr="http://www.xn--salk-1wa3i.net/wp-content/uploads/2007/11/sit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5114">
            <a:off x="127493" y="3719239"/>
            <a:ext cx="2326775" cy="15060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68431"/>
            <a:ext cx="9001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Ülkemizde görülen başlıca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hayvancılık faaliyetleri </a:t>
            </a:r>
          </a:p>
        </p:txBody>
      </p:sp>
      <p:pic>
        <p:nvPicPr>
          <p:cNvPr id="16387" name="Picture 2" descr="http://itsalwayssunnyindetroit.com/wp-content/uploads/2013/01/c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675"/>
            <a:ext cx="29178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://static8.depositphotos.com/1497380/1034/v/950/depositphotos_10349778-Smiling-Sheep-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1268413"/>
            <a:ext cx="1871663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http://pixabay.com/static/uploads/photo/2012/04/24/21/18/chicken-40898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765175"/>
            <a:ext cx="16398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Yuvarlatılmış Çapraz Köşeli Dikdörtgen"/>
          <p:cNvSpPr/>
          <p:nvPr/>
        </p:nvSpPr>
        <p:spPr>
          <a:xfrm>
            <a:off x="0" y="1125538"/>
            <a:ext cx="2555875" cy="719137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Büyükbaş Hayvancılık</a:t>
            </a:r>
          </a:p>
        </p:txBody>
      </p:sp>
      <p:sp>
        <p:nvSpPr>
          <p:cNvPr id="12" name="11 Yuvarlatılmış Çapraz Köşeli Dikdörtgen"/>
          <p:cNvSpPr/>
          <p:nvPr/>
        </p:nvSpPr>
        <p:spPr>
          <a:xfrm>
            <a:off x="3348038" y="3500438"/>
            <a:ext cx="2555875" cy="720725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Küçükbaş Hayvancılık</a:t>
            </a:r>
          </a:p>
        </p:txBody>
      </p:sp>
      <p:sp>
        <p:nvSpPr>
          <p:cNvPr id="13" name="12 Yuvarlatılmış Çapraz Köşeli Dikdörtgen"/>
          <p:cNvSpPr/>
          <p:nvPr/>
        </p:nvSpPr>
        <p:spPr>
          <a:xfrm>
            <a:off x="6588125" y="2781300"/>
            <a:ext cx="2555875" cy="719138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Kümes Hayvancılığı</a:t>
            </a:r>
          </a:p>
        </p:txBody>
      </p:sp>
      <p:pic>
        <p:nvPicPr>
          <p:cNvPr id="16393" name="Picture 8" descr="http://stockfresh.com/thumbs/tigatelu/2856007_komik-ar%C4%B1-karikat%C3%BCr-vekt%C3%B6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4221163"/>
            <a:ext cx="1728787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Yuvarlatılmış Çapraz Köşeli Dikdörtgen"/>
          <p:cNvSpPr/>
          <p:nvPr/>
        </p:nvSpPr>
        <p:spPr>
          <a:xfrm>
            <a:off x="395288" y="6308725"/>
            <a:ext cx="1728787" cy="549275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Arıcılık</a:t>
            </a:r>
          </a:p>
        </p:txBody>
      </p:sp>
      <p:pic>
        <p:nvPicPr>
          <p:cNvPr id="16395" name="Picture 10" descr="http://www.bildirgec.org/imaj/maxhoper/22-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4221163"/>
            <a:ext cx="21685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Yuvarlatılmış Çapraz Köşeli Dikdörtgen"/>
          <p:cNvSpPr/>
          <p:nvPr/>
        </p:nvSpPr>
        <p:spPr>
          <a:xfrm>
            <a:off x="3924300" y="6092825"/>
            <a:ext cx="1727200" cy="549275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Balıkçılık</a:t>
            </a:r>
          </a:p>
        </p:txBody>
      </p:sp>
      <p:sp>
        <p:nvSpPr>
          <p:cNvPr id="16397" name="AutoShape 12" descr="data:image/jpeg;base64,/9j/4AAQSkZJRgABAQAAAQABAAD/2wCEAAkGBxQTEhUUExQVFhUXFRQXFRUXGBUXGBgUFBcWGBUXFRQYHCggGBwlHBQUITEhJSkrLi4uFx8zODMsNygtLisBCgoKDg0OGhAQGiwkHyQsLCwsLCwsLCwsLCwsLCwsLCwsLCwsLCwsLCwsLCwsLCwsLCwsLCwsLCwsLCwsLCwsNf/AABEIALcBEwMBIgACEQEDEQH/xAAcAAACAwEBAQEAAAAAAAAAAAAEBQIDBgABBwj/xAA4EAABAwMCBAQEBQQCAgMAAAABAAIRAwQhEjEFQVFhBnGBkRMiMqGxwdHh8BQjQlJi8QcVFkOS/8QAGAEAAwEBAAAAAAAAAAAAAAAAAAECAwT/xAAjEQACAgMBAQACAwEBAAAAAAAAAQIRAyExEkETUSIyYYEE/9oADAMBAAIRAxEAPwBFX4hTbzlDt4pUfimwnvsmVrwGm3cSe6c29JjdgAuNQvrNmpPpm6fDLip9TtIRjPDjAJcS491oJCquThU4xXCZRE77RjdgqaDQSpXtWJVdicosUVscWzEaxqjasBhG/BWqWjSyFMIhgUGNVzQkOyTV65oKB4ncFgwkVv4i+aDhRKdC9IfXVQMXttxBpG6y3HuLhzcHKS2d+9gGoEA7EyJ8jzWTyO9Cc0mfSTeBU174ALHN4k480QLsuGVcZWQ8pdxfiGoELMvYU3qN5oOrTlS4GUpX0EbWO0qVvVgzKHqMyp0mqEtis01hxLqUeOKjqspTwu+IVaNFlaNbU4mI3Wb4teknCqFYrvhyhxbCWRsnbXBjdRquJKmKSiwZRRjbDQIYlFN3zpxcuhnokVF3zIj0bHjH4UkLSfhXsctGiSYK4vUXKoFJgWlUPargVByYAxC5WaVyVAacsXlG1Mohq6pVhNHfI40EJd1IGUVTuQVVd22oShqyJcM5dvk+qLs6cK6jw0l3/SObZEdPcEo8MWMKs9k0ouBEJbRbCNovW0dAy17YVZrAIiO6R8XY84bvyjmUpCsJ4hDxAyUdaeHrfSCaLXmJl28+SS3dF9C2bUc0uquIaxoBMPd9Mxy6+qfcDvS+mx2DggkHUJbIweYwudyk5f4X5XmyFTwjaPLXOogHeA5zRjMFoMJpXY12IBAGQYj2VFvXLiT3hRpn/X6Rv/PdPfwVIQX3hZlR2thFIc2huCesSIVf/wAQA2rHbm0b++yd0q8AyrG1ZJHkmnoh41ZnKPhSo+dTg0DGBq29Qq7vwq8D5Xg9iIn1la+yrgh08yRv5oS6qiCJlO1Qvxrh8vubcgkEQQYI8lVTC+kWdYa3NDWk4MnuAVbV0klrqTcjOAQpVNWQ8Ts+chemnK0VfwyXPJpOaG8munHYHoh6vhyuw7Bw/wCJH5wrVMlwaEzaasbhMBRH+Qg81B1AdU/JGyinUGxU6dGXKNW3G4RFmFMloYNxqppbCRUOqYceqy6EMynAWf8Aowii9ENqoWkrU3IVBYfK6IVDFfyTTsKPC9e6l58NQcYRYElyjrC5HoDWgKfwwd1zQrWNVrZ3sHfZ9FFwLQjpSziTsHKHoymU21wNUFG0yA7+bJVwsBxkpu1qtCjwsce0Hn0U2qDFcxplOige7vSyIEn8Uw4VVmoNQiWn0d/J9kPe0YYXx9OfQJJxK/IjQYcDuDmeymbaQRjbNbx+i6pSLGO0OMEGSMAjVBGRLZHqlfBOHPtrdrNQJlxJAx8ztWPdQpX1QmnMYdFQc9JES3v+ibXVwCMLGVU6Gn8A7E/MXEnB2+yIuqpDRynJ/Ie0JRRqn4haT8uD080TxS4GiB6FTCX8Aa2CWVyXucZw0kfz2Rwq6QS7pP5rP8Jv26dOWuGnVOxJ3g+6NNxPyzlxj9fsFXEkgOtba4AJ1N+cg7nYxuNp2RdRmkBpdJjJ6u5lGNqtaDPIR3yga9Tpt/N05pRBSbIWNUfEeOn6D9Eze6QI5GD7pHw/Jc/qTHvhMq1eAAFEXUBtbOewahvz2x0Vrabm5DpHQ7+6B+J/cb2BJ9Y/RHNdOT128ksX9bCXRZxawNUgBwYZ3I37JVccCrsE4I7HdaKsQXCRzlSu4bkGNsclWOemRPGmzFOBBgyD3wi6GGkp1xC1FUgH5f8Al+qF4nwaoymdEPxy39lbl6VIweNpmKrVNVb1TKpTwlNBhD87zlaCjBGVSjohizZWsKvq0Oio+GQs3FoEy5pVjSqmYUtSYBDSvatOQqqbkSxFWAucwhcmegLkeR2ahrVNRYvStEdrOISLjrsFPSs9x4zKmasymzuCRp3WhoQBJ7rKWNQNaITuixzg7ONPtK3jGiPYVQuGuJHRM7C1dUPyAx15JfwbhOt4AGOZX0nhXDW02gAbKlHVsXpsX2fh8RFT5hGW8s9eqoo+Frei81GMl+4J5HYwPzWphVVqUqrQIxfEaTnA/KATkYAzyMpQ2ze0HnzM4W/r2zQ3UdgMyvnfirj7SRTo7k6QIySdoHMrHIorvSlJoxniS5qa4YfIATqnq7p2HuiqPEHFgDm52xt+y0th4YLW66uarhJG4aDnSO+c+3Jef+nA9Viv/OqL9sQ2rBEKTKZ1A7aZj1wm9ThfRBPtXD2TeKnY/VgtG7eQdYaHTnTsd43ULriGlmmfmcdLR6ZKjWqHPRCPoanagZMY7eizlFt7Gmvg4tiKbWSdhlEUrjUNSSU6hj+4Q44mMDGy9ur/APxZ6n/UcyiSvSAb2jtTifbyCOY8pexh0tDIw0DVjmBMQjDVDW9gm15VBds5tSXz0/NV3NPU/sMnpPkqGOILXE9SfujiZbKlRqFFetlBdn1CauYNOMGEl+JLwOiZOuRpSx6VikIOLcKbUJMBr/8AbkexSZ1NzPlcIP8ANitVUcpi3a9paQCPv7rWGT4zLJjvaMvTcuc1EcQsfhmRlv4KmVrFpnPJU6ZTVpqprCijlR0KZRJsgwIhhVIKtCSQFq5R1Lk6GaoL0rzUoJnedWfAKz1/UmZhPLx3yrJXrjqzsov+Zhk6WspPJAAwditha2/yhkQIbJ/2hIeEvBLQdpET17LX0q7JH+U/YDC60ZD7w9aBgmFpqdQYhJOFvkJrTqKmhphD3wouqgCSYHdDPqnJOw5rBeMfFkE02HtjmeiynJRWyjzxv4sn5KZMbY5nYIrwZ4YLALi5zVP0tP8A9bTtv/kZ9FV4S8My8XNdo140Uzs3ue/4LY1zJRDG0/Uuk9AL1snf8OXXog3W+dsQUdeNHYIOpUkwr+lANanBS66tpTi4ImUvrFJoDOXlpzA9vzSK8oBoLhIzB7Tt+nqtlc4H/LH7+qQ3xA+psjYxvDokjuIChxHZlbiu8EA7T/Mpvb3FJzS3qOn2SzjNq8lrqYJHzGW7aZwY8o/koVodpJ/L32Wfj9Fen9NG26awATDR5qJujUMj6RnHMjZZqo14mXFzQD2IjEaSr7DiWlsCS0HI5gdR1CzcGnZXtcNbw+6Lx8zdPrKMu7wMbviFnGcRaW6tWO35oW4vhVOkHzWUpMpUaLh9UEF55q01Dy2SGgx2IfDRuOqP/ro7qmklQXsMe/CIo1wBJWcbfS/Oym/igfhuwx6pLllDi7eHSDzS11g4YGV1O46r2vcmIBhKEnEnJBSBHYMLxzlCo5UVKq6zhrZJlbMI0JTasl0pqHLOIy4LlT8RcqA1gKEvrss+kSd0WCkvE7mprDWgR1Klfo7JukXuuTUpB0Fvms1xGqeQJJPJaS4q/wBsAjOkZ7lZitTJqgAEzznbmZRH++jF/sdcJpFxDjs2CPNOqN7JJBiHaR/ygwSO07JbaP0NAn5cweZONxy5+UdVBt4ZlzBDPpgcuoIB/FdS0QfSuD3ENTUVcSSFheA8WmBkjqeR5iETx/xCKbIbuU5zUVY0e+MfFGhppsInnCX+DfDpc4XFwO7GnlPM90v8PcKNep8aqJE/K0/iV9CbUDcDlyWOOFv3L/gBodHL9oVL6pMkz/P+kO2tIyhv6n5ieS3Gi9+JJwT9h0QJeM/dQrVj+6Fcep/dRYwh7wT+KCqv3/mOyhWrRyMIGrdYA5/zmhsD2s+cJDxS4AjkRn2wZ+5RF1dOEkJHcPD3TpOIdMwBGZJ9EgJ0L9gplj5IdkRALTsYOcZBKooECmQx7XZw1wDDJk9YJyBJICru6zSIBETM7c4gnaPZRLDMHGxJjAA6CN98+WUmxMvfpe0uLSPlLdoLXtkOBB7SB5+aStENJ3BcQI2Eb+q2F5TB89DJGInTG/Xn3WIvmGk7BMOJP/53yspbYl0OqsxImOufchA1WuZ8wMOie0LR8GsdTJaHPJOMcyMN7knl2K0g8CNqgGs5zcjU1paXRzGoiB7FKSt0i0n0+f2nGsQ9q9ueJR9GOxW6vfANqBDatVh6uLHieUgAEe/JZPjPgmvRP9twqidh8ru0Akgj19E3iH7ZXZuDmjIB5yp1AG4Cz9QvYdLg5rhu1wII9CubduBk5Wbg6pFKZpQx8DSR3J6L0VyTEoa14gHDMKutWGYwolotOwo1RJVRzhL6t3HdXUb4E7LSEtUzmmlYyoCESXwgWuMTCkaq01RFBErl4x2FymhG12SC+on4szzwtA8pRd0SazSPP2WcvjOzJwpviSYGSeQ7/wACFp/265nOQCP8QDy/D37Io14eIjEmcZAEkdsLMuqE1wXbl8lvIZ3djYDAHVXh1TOb4ae7fqe8COm2A7GJ6nouFvOCTABxEA/n0S9tKXl7yYa847j/AFG20z6JtZXm5IEHntI6Fv8APNauaStgTpVRSbAjrjvnJ6pfbA16oLvpB9FVeVfiO0jA/myItKOkBzXT0OAPKJGVnC8kvT4Buraqym0AeSsfcz0WYt750AZG8/tOFYzicGCfm6H9pXS5JdA0VWuA3eEO648ykPEeM/CaTpk9JjfKW0fFgOHtcPwWTzwTqx2autc4PQfil9W6O4/FLKnFaZZIf6T65CTt441znS3A+nbOcJPLFNK+jsfVrvO/IwBzSu44ieST3nFC6CZbJ3gxA5ygK9+ah2DpyHECAfLG8emFQxlU4oS44MQM7AzsDKVOu3NnTu7mNOw5Dr5IqzYXk/INhtjzzsYPple3FuzXmGkCT9JAI5yQWzslYrB6Zdg/SOQxM/5Dbb74KMtK9RxAE6enc+fdUVXxqOwkNaQZ1RBeB0zieyX3vG3NOAzeSIE/YzMhD2Jje+478ri2JHIEHtALeUxJHRR8Pf3qlL4jdTYh0batwYEb4G3OFlKl00xoa1sn5hODJ3AGxX2L/wAb+G224NR7i91RsgDDQHZHmYhTwuKNTwexLKY+RrQSNgBETn7qXEGuAhpPlIP47pm2YAjl7dki45dEYA25rRKkH0z93dOAIqdcH8Emq8UlkE5a4R+/t91X4l4m4Mk7z7rHP4nnfcz6/wAlZOT+F0bysGVreKkE6oyATA2H3SEeBHVQ91Ko0EZa0zBB5F3L2KWP42WsAn/LI7nf2Eey2fhLi3xKbnCRJ0id8bn8FS2Q0ZCt4UureHGlrB50zrHkQMg+iUXtZ+otc0tPMEEEehX2SpciA2ZcfsOv2JlIvEfDG3JG2poA1YmBEEk5Iz90skF8BXWj5tRZ1ymtKkI2RPEOCuoOAfEGYcNiRuM5BXmnAhY010zb/ZzZUHAqxrcheVxlLaFZIXEcl4hiT0XI9sZ9Ich308zzhFFBVnaS9xztA5YH6qmdWTgjvH6DrjJkNHmIkzyyldFwDg50l2TpEDyJRPEmOqmGjz7KVHhumXavlgQNz3TWkczPLao6q7U4Q1v09z+auurmMe66rW0tjb8fVLnPL+cCckxsBlZtuTEMaERIE8+We3bKNpveZ6EAmIny0/mevNJKNxVJ00mSB/mQd+rQfOVo7K1DGaqp+YjMk4PqtvyKKACuqdV2fpZsSPqI5gZB9V1G51vnSQAY9u6H4hfQ6J2PJecIu6ZJl/p3XPLJ7exCnxBcOFaSTDsRPTbCg90ASJnohOMXfxaxc36W4Hpz95UbarO8LJxGEVHRMSJVVvVhwPv3Ur6pIwl9OrAU+f0IdvuKcAvyZgyJAJ5DpyVFE6icYGRGqPvuPPqlDq3KJG8Z+/t90ZfXzXsEHQI+kTuBttAHfuuvHJpUNE6vHHAkQA2CAOZicznspXVz8QB7HAOc0SDjYRhxwDyjzSqqA4D6p5mR7Tmfsr6QaGgQTg/V1J3xCc5foG0GOuamnQA04x87DG3IOyd0guXvnS5pDs74nv3Cc2lNgcHCRGdJ+YGOX7GV198rtIEtdlo3BnceYKlZndAmJjYOYYe0z06+RC/QPgdj2W7PiZOkY3gAL5jwSyFR7ajvpptEg/7Nw37R7L6R4MvzUc4EiBsnDI5M0izTMrau35LM8VrhtV2cdCtBfPEHSJJ5rDcergTyO2V0yZSMV494iPpbgk/bmsaLo8/snfiC8ZVq6X40iAfNLTw5p+mqwrP0l0lvZ1K8aRpIJ9srS8I4o5rQymNhG4GTusjcWL28pHUZQ4kcyFUWntCPqL+Ik0tJw58hxBBGmTAHfZF1L2nb0Q2s946iQZdMhsnJwG7L5/wvjR1NFU/LgT0AGI6bBaW0oC5eX1HFwGgNaHEloydm777+XQpMuLKrziD7yuSCWta2A0zvEgnuTzQlK40mHTjdaioKNExRYHEgBziflEdTzI6BZjjYGskRnPyiAoafSci+hVvUDiEbVt8rN2FyWuWgtq2o5PkqjvpjRUaa8VtV+SvUvCCzdwgb+tgiEUy5Zkah7pbxCqIjmobOrI9Cz+r+rQIGxO59OiopPLBvvur7VkMON3FL76u0b+yzyZDJ8IFhquACbWvBGyS86mwAAMbdfVIv/cFrdNNob3/fmgf65++s98rP8lcIs2VxxCjQB2xyGSVlq3HKlRxk/KTgdB1S97pyc+fNV7KPTYgq6uUtNQzv6jn5Kbj1VMDb1HYq4/6M5zuYRVuIcOhyEMMb7/h+6vY8AAkmRiOgViD+JQBM+iRvqZRV9ch0AepQLyqjEaRZMz6fb/tEUmA7iVTRp7ZHuAmVCzI6dvmH6pvQiVJkbCIwva4I2j+dtkZSsnco8tTf1RFfhri36SO4grOxUxCypkDAPTrO0Iig4vcAAD8wweR6pfdU3NMEZBWo8OWY0/FcMxhOaTVhQdUPwqYZz3Pmtl/46tGii55yXnft2Xzbi15qdAO5hbrwvdFlIAu25K8CSNoRs1F88MBg7LG+KL9jqR1AagmPHOIxzkFfNPFfENXytJzut5u2WtKzMXtXVUc7qVSCoVCQVHWVVGYy4fxF1NwzjnzTT+kp1BMZPNpg+2yzQqeStt7tzSNJhZyxu7j0BrV4J/q8eTsH3Xtv8el8oaSCRJb8xieUZAyUzp3A0NDoJOZCk3sVnHKxXRTecVOBOnGBsfZAf1Rcd0yqfNhw1DuAVQ2ypzgEfgn+VfRuVlOghPOHVgWjsgxTbj81fSYBMQJ/kwmpK9EFtStkrl39OO3uuV+0KgvhV++rWaDhvQDfzKe32Em8OW/9wu7fZMOI3G65OJDF91dFrTnqs7cXRJ3RXELmUA5vWAf5uAlVgzwuXupV/wAhd/JS8k0W69lxcotwuEQlQHlRU6eqvLRuqqo6fwqkNHj3RHcZ+4/JRc6cfyV1Ml0AgEeUEDcwRB6qZpDkYP8Ay/UfoFsogUHG+6p0yUTUoEmRBnoQup0oOQmATQthoOckbdkDYtLSQP2TSg2A5xzAOEqp1N4xKI3sabDfi5xE/ZWNLpw4tg8sfghKNNHUWbSh8E5MZ2RNaKdQas4d/kPVN+KVxSpho5BXcItGsZqO6QcZqa3ESs6KrQsbUaXa3E45LV2N8HUi7UBH4LD1GQYOyhVe4CATpPJbwSLhOjZ8W4u14EGYCxV9W1PJKY8PPyw5DXVBRf8AIJzsBrWpdlonqEC+nBIO4Ti2kFRv7AuOpvqqjkp0yExMvQFMhcAt7KGFjfQNLvQpwWRBGQQsxpTTh99ycufJD6hNDX4i8L5OV0ztlcBKyJJls7eqmynCrFIbyVc1ukBxJPQfqgD3VC5QNcdB7LkUKzTcOdpmEu4xdQjh8oWb4s6SkykCVKue/wD2oax/2osokifQKFaiVSomz344G+2c7HPTovKT+YgxsP1HRUPo5XNpqqQwl9c8xPmup1x0/wC+qix0bnHQ8/0VL4nGyVIAxwnIzjPI+irLRJ3VTHK9tQj90VQHgpOiQMKAdO6NoXMmDA/nZTqundo7fumrEwNrZRdOiIyoii7cK5tI7nb81Qiq4rlrSANwlTBtCbX4wlzKOUcGj2nMpzwm0LnAoGhSzBH8/NarhtMU2yVMnoaVslxOvobpWZuKhBlMuIXOt3ZLriCoqgkyN1TDwMeRSx0sdHROrRocIQ3EbTU2eYVxYkB0a+exEFXVHJY0wUUx8pyj9Qy4U5V9FvJDtKLoPG6ynwlgHFOGmS5oxCHsOEPqglvJPCUdw24DT5pxyySopSM3U4FWbuyfJHWfhZz6Woy13ILf27muCnUoYwqeWQ7PnvDbSoxxa/lsjvgei0VxbA7hJONW5cIbhZNtysXQd4YNypVSxwABSCtZOAyTKppvc1aRhfGBo/6QdQuSD+ud1XKvxv8AY6N7djCz11T1HG68XLNcB8J0SAIjKpq0xv3Xq5D4ZlNSkOiqFNcuSGRqUcKprYK5cqTCyynTBOMHpyU4ndcuUvoHhEnCuXLk0wYYyqrmNnPJcuWsWAHxSrgAepQ1vT5rlyGMcWFtLpPoiuJ19IgLlyy+loCo0w4ZkHkf1CHuLQjfbqFy5W1RmydnTLT/ADZXVmiT3XLkfBCDilCMjZD2Lvmg7FcuWq4WMn0IEqky1cuWD6ItbUMK34mB1C8XKGhGm4Pdy0J3QqrlySKLbikIkJNeWkrlycloBTc2CU3fCZyFy5Zxk48LoUvsXAwvFy5b/mk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6398" name="Picture 14" descr="http://bilgievi.gen.tr/Files/Content/ipe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125" y="4292600"/>
            <a:ext cx="20240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Yuvarlatılmış Çapraz Köşeli Dikdörtgen"/>
          <p:cNvSpPr/>
          <p:nvPr/>
        </p:nvSpPr>
        <p:spPr>
          <a:xfrm>
            <a:off x="6335713" y="5805488"/>
            <a:ext cx="2808287" cy="547687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İpek Böcekçiliği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741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7650" name="Picture 2" descr="http://www.kibristoday.com/wp-content/uploads/2014/10/b%C3%BCy%C3%BCkba%C5%9F.jpg"/>
          <p:cNvPicPr>
            <a:picLocks noChangeAspect="1" noChangeArrowheads="1"/>
          </p:cNvPicPr>
          <p:nvPr/>
        </p:nvPicPr>
        <p:blipFill>
          <a:blip r:embed="rId2" cstate="print"/>
          <a:srcRect t="8851" b="13975"/>
          <a:stretch>
            <a:fillRect/>
          </a:stretch>
        </p:blipFill>
        <p:spPr bwMode="auto">
          <a:xfrm>
            <a:off x="0" y="0"/>
            <a:ext cx="9144000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4 Köşeleri Yuvarlanmış Dikdörtgen Belirtme Çizgisi"/>
          <p:cNvSpPr/>
          <p:nvPr/>
        </p:nvSpPr>
        <p:spPr>
          <a:xfrm>
            <a:off x="1835150" y="3644900"/>
            <a:ext cx="7058025" cy="2447925"/>
          </a:xfrm>
          <a:prstGeom prst="wedgeRoundRectCallout">
            <a:avLst>
              <a:gd name="adj1" fmla="val -71134"/>
              <a:gd name="adj2" fmla="val -5390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</a:rPr>
              <a:t>Büyükbaş Hayvancılık</a:t>
            </a:r>
            <a:r>
              <a:rPr lang="tr-TR" sz="3200" dirty="0">
                <a:solidFill>
                  <a:schemeClr val="tx1"/>
                </a:solidFill>
              </a:rPr>
              <a:t>, </a:t>
            </a:r>
            <a:r>
              <a:rPr lang="tr-TR" sz="3200" b="1" dirty="0">
                <a:solidFill>
                  <a:schemeClr val="tx1"/>
                </a:solidFill>
              </a:rPr>
              <a:t>Doğu Anadolu  </a:t>
            </a:r>
            <a:r>
              <a:rPr lang="tr-TR" sz="3200" dirty="0">
                <a:solidFill>
                  <a:schemeClr val="tx1"/>
                </a:solidFill>
              </a:rPr>
              <a:t>(Erzurum,Kars..) ve </a:t>
            </a:r>
            <a:r>
              <a:rPr lang="tr-TR" sz="3200" b="1" dirty="0">
                <a:solidFill>
                  <a:schemeClr val="tx1"/>
                </a:solidFill>
              </a:rPr>
              <a:t>Karadeniz</a:t>
            </a:r>
            <a:r>
              <a:rPr lang="tr-TR" sz="3200" dirty="0">
                <a:solidFill>
                  <a:schemeClr val="tx1"/>
                </a:solidFill>
              </a:rPr>
              <a:t> de daha yaygındır. Nedeni, buralarda büyük boylu otlak alanların olmasıdır.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843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8674" name="Picture 2" descr="http://www.borsaaltin.com/images/haberler/is_dunyasinda_yeni_trend_kucukbas_hayvancilik_h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5695950" cy="2762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6" name="Picture 4" descr="http://galeri.uludagsozluk.com/14/koyun_669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01" y="836712"/>
            <a:ext cx="3995799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5 Köşeleri Yuvarlanmış Dikdörtgen Belirtme Çizgisi"/>
          <p:cNvSpPr/>
          <p:nvPr/>
        </p:nvSpPr>
        <p:spPr>
          <a:xfrm>
            <a:off x="1763713" y="3716338"/>
            <a:ext cx="7056437" cy="2449512"/>
          </a:xfrm>
          <a:prstGeom prst="wedgeRoundRectCallout">
            <a:avLst>
              <a:gd name="adj1" fmla="val -38524"/>
              <a:gd name="adj2" fmla="val -6884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</a:rPr>
              <a:t>Küçükbaş Hayvancılık</a:t>
            </a:r>
            <a:r>
              <a:rPr lang="tr-TR" sz="3200" dirty="0">
                <a:solidFill>
                  <a:schemeClr val="tx1"/>
                </a:solidFill>
              </a:rPr>
              <a:t>, </a:t>
            </a:r>
            <a:r>
              <a:rPr lang="tr-TR" sz="3200" b="1" dirty="0">
                <a:solidFill>
                  <a:schemeClr val="tx1"/>
                </a:solidFill>
              </a:rPr>
              <a:t>İç Anadolu ve Güneydoğu Bölgesinde</a:t>
            </a:r>
            <a:r>
              <a:rPr lang="tr-TR" sz="3200" dirty="0">
                <a:solidFill>
                  <a:schemeClr val="tx1"/>
                </a:solidFill>
              </a:rPr>
              <a:t> görülür. Kıl keçisi Antalya, Tiftik keçisi Ankara’da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945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9698" name="Picture 2" descr="http://www.cankiri18haber.com/wp-content/uploads/2014/09/kumes_hayvanciligi_yumurta_endeksi_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905500" cy="3000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0" name="Picture 4" descr="http://f1.trtturk.com/v1data/news/content/1376379920_tavuk-civci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564904"/>
            <a:ext cx="3563888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2" name="Picture 6" descr="http://img04.blogcu.com/v2/images/orj/h/a/y/hayvanstore/hayvanstore_12650616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8013" y="0"/>
            <a:ext cx="34559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Köşeleri Yuvarlanmış Dikdörtgen Belirtme Çizgisi"/>
          <p:cNvSpPr/>
          <p:nvPr/>
        </p:nvSpPr>
        <p:spPr>
          <a:xfrm>
            <a:off x="1763713" y="3716338"/>
            <a:ext cx="7056437" cy="2449512"/>
          </a:xfrm>
          <a:prstGeom prst="wedgeRoundRectCallout">
            <a:avLst>
              <a:gd name="adj1" fmla="val -38524"/>
              <a:gd name="adj2" fmla="val -6884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</a:rPr>
              <a:t>Kümes Hayvancılığı</a:t>
            </a:r>
            <a:r>
              <a:rPr lang="tr-TR" sz="3200" dirty="0">
                <a:solidFill>
                  <a:schemeClr val="tx1"/>
                </a:solidFill>
              </a:rPr>
              <a:t>, </a:t>
            </a:r>
            <a:r>
              <a:rPr lang="tr-TR" sz="3200" b="1" dirty="0">
                <a:solidFill>
                  <a:schemeClr val="tx1"/>
                </a:solidFill>
              </a:rPr>
              <a:t>Marmara </a:t>
            </a:r>
            <a:r>
              <a:rPr lang="tr-TR" sz="3200" dirty="0">
                <a:solidFill>
                  <a:schemeClr val="tx1"/>
                </a:solidFill>
              </a:rPr>
              <a:t>da daha çok yapılır. Nedeni ne olabilir?</a:t>
            </a:r>
            <a:r>
              <a:rPr lang="tr-TR" sz="3200" b="1" dirty="0">
                <a:solidFill>
                  <a:schemeClr val="tx1"/>
                </a:solidFill>
              </a:rPr>
              <a:t> </a:t>
            </a:r>
            <a:endParaRPr lang="tr-TR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048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0484" name="Picture 2" descr="http://image.cdn.haber7.com/haber/haber7/photos/ari_sokmasi_can_aldi13481587290_h927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813"/>
            <a:ext cx="585787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http://www.bilgiustam.com/resimler/2014/12/mier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0888" y="0"/>
            <a:ext cx="3313112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Akış Çizelgesi: İşlem"/>
          <p:cNvSpPr/>
          <p:nvPr/>
        </p:nvSpPr>
        <p:spPr>
          <a:xfrm>
            <a:off x="0" y="5732463"/>
            <a:ext cx="9144000" cy="1125537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/>
              <a:t>Bir yerde arıcılık yapmak için neler gerekli olabilir?</a:t>
            </a:r>
          </a:p>
        </p:txBody>
      </p:sp>
      <p:pic>
        <p:nvPicPr>
          <p:cNvPr id="20487" name="Picture 6" descr="http://isfikirlerivefirsatlari.com/wp-content/uploads/2012/09/aricili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2852738"/>
            <a:ext cx="28892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Köşeleri Yuvarlanmış Dikdörtgen Belirtme Çizgisi"/>
          <p:cNvSpPr/>
          <p:nvPr/>
        </p:nvSpPr>
        <p:spPr>
          <a:xfrm>
            <a:off x="250825" y="2924175"/>
            <a:ext cx="5940425" cy="2449513"/>
          </a:xfrm>
          <a:prstGeom prst="wedgeRoundRectCallout">
            <a:avLst>
              <a:gd name="adj1" fmla="val -38524"/>
              <a:gd name="adj2" fmla="val -6884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</a:rPr>
              <a:t>Arıcılık</a:t>
            </a:r>
            <a:r>
              <a:rPr lang="tr-TR" sz="3200" dirty="0">
                <a:solidFill>
                  <a:schemeClr val="tx1"/>
                </a:solidFill>
              </a:rPr>
              <a:t>,çiçek çeşidinin fazla olduğu yerlerde yapılır. </a:t>
            </a:r>
            <a:r>
              <a:rPr lang="tr-TR" sz="3200" b="1" dirty="0">
                <a:solidFill>
                  <a:schemeClr val="tx1"/>
                </a:solidFill>
              </a:rPr>
              <a:t>Muğla,Ordu, Artvin,Kars,Ağrı,Hakkari </a:t>
            </a:r>
            <a:r>
              <a:rPr lang="tr-TR" sz="3200" dirty="0">
                <a:solidFill>
                  <a:schemeClr val="tx1"/>
                </a:solidFill>
              </a:rPr>
              <a:t>gibi illerimiz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150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1508" name="Picture 2" descr="http://normatif.com/wp-content/resimler/2012/11/HAM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http://www.nabiz61.com/resimler/2/trabzona-palamut-yuzunu-gosterdi-1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6700"/>
            <a:ext cx="46196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Yuvarlatılmış Çapraz Köşeli Dikdörtgen"/>
          <p:cNvSpPr/>
          <p:nvPr/>
        </p:nvSpPr>
        <p:spPr>
          <a:xfrm rot="21269889">
            <a:off x="4797425" y="2370138"/>
            <a:ext cx="3600450" cy="3384550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Balıkçılık , en çok Karadeniz Bölgesinde yapılıyor.</a:t>
            </a:r>
            <a:endParaRPr lang="tr-TR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2531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32770" name="Picture 2" descr="http://upload.wikimedia.org/wikipedia/commons/9/92/Ipek-koza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40360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772" name="Picture 4" descr="http://www.alasayvan.com/attachments/hayvanlar-hakkinda-20186d1349943675/pek-b-ce-i-en-ok-nerede-yeti-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7650" y="2630488"/>
            <a:ext cx="6356350" cy="4227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Yuvarlatılmış Çapraz Köşeli Dikdörtgen"/>
          <p:cNvSpPr/>
          <p:nvPr/>
        </p:nvSpPr>
        <p:spPr>
          <a:xfrm rot="21269889">
            <a:off x="3241675" y="250825"/>
            <a:ext cx="5311775" cy="1941513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İpek Böcekçiliği en çok Marmara Bölgesinde yapılmaktadır.(Bursa).</a:t>
            </a:r>
            <a:endParaRPr lang="tr-TR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512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8194" name="Picture 2" descr="http://media.ntvhava.com/weather-backgrounds/1680x1050/w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26025" cy="3284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http://www.haberbudur.com/resimler/2/icilebilir-10-su-markasi-1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9663" y="0"/>
            <a:ext cx="4224337" cy="32845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8" name="Picture 6" descr="http://scs03.resimyukle.com/files/view/ryu.pho.img/669/15/maki-bitki-ortusu_3.jpg"/>
          <p:cNvPicPr>
            <a:picLocks noChangeAspect="1" noChangeArrowheads="1"/>
          </p:cNvPicPr>
          <p:nvPr/>
        </p:nvPicPr>
        <p:blipFill>
          <a:blip r:embed="rId4" cstate="print"/>
          <a:srcRect b="5099"/>
          <a:stretch>
            <a:fillRect/>
          </a:stretch>
        </p:blipFill>
        <p:spPr bwMode="auto">
          <a:xfrm>
            <a:off x="0" y="3405188"/>
            <a:ext cx="4932363" cy="3452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0" name="Picture 8" descr="http://www.hemenogren.net/forum/attachments/egitim/konu-aciklamali-dersler/cografya-konu-anlatimi/2084d1361708208-madenler-maden-cesitleri-madencilik-ve-madenciligin-ozellikleri-bari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3429000"/>
            <a:ext cx="4140200" cy="340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2" name="Picture 10" descr="http://www.emlakkulisi.com/resim/orjinal/MTA3NTcxNj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916832"/>
            <a:ext cx="4572000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Bulut Belirtme Çizgisi"/>
          <p:cNvSpPr/>
          <p:nvPr/>
        </p:nvSpPr>
        <p:spPr>
          <a:xfrm>
            <a:off x="2268538" y="765175"/>
            <a:ext cx="5111750" cy="2619375"/>
          </a:xfrm>
          <a:prstGeom prst="cloudCallout">
            <a:avLst>
              <a:gd name="adj1" fmla="val -48559"/>
              <a:gd name="adj2" fmla="val 6217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chemeClr val="tx1"/>
                </a:solidFill>
              </a:rPr>
              <a:t>Hava,su, toprak, madenler, bitki örtüsü, hayvanlar,…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2699792" y="1988840"/>
            <a:ext cx="3600400" cy="129614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EKONOMİK FAALİYETLER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0" y="188640"/>
            <a:ext cx="2664296" cy="136815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atin typeface="Aharoni" pitchFamily="2" charset="-79"/>
                <a:cs typeface="Aharoni" pitchFamily="2" charset="-79"/>
              </a:rPr>
              <a:t>TARIM</a:t>
            </a:r>
            <a:endParaRPr lang="tr-TR" sz="44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5 Oval"/>
          <p:cNvSpPr/>
          <p:nvPr/>
        </p:nvSpPr>
        <p:spPr>
          <a:xfrm>
            <a:off x="2555776" y="0"/>
            <a:ext cx="4248472" cy="155679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Aharoni" pitchFamily="2" charset="-79"/>
                <a:cs typeface="Aharoni" pitchFamily="2" charset="-79"/>
              </a:rPr>
              <a:t>HAYVANCILIK</a:t>
            </a:r>
            <a:endParaRPr lang="tr-TR" sz="32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6 Oval"/>
          <p:cNvSpPr/>
          <p:nvPr/>
        </p:nvSpPr>
        <p:spPr>
          <a:xfrm>
            <a:off x="6300192" y="0"/>
            <a:ext cx="2843808" cy="18002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haroni" pitchFamily="2" charset="-79"/>
                <a:cs typeface="Aharoni" pitchFamily="2" charset="-79"/>
              </a:rPr>
              <a:t>SANAYİ</a:t>
            </a:r>
            <a:endParaRPr lang="tr-TR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7 Oval"/>
          <p:cNvSpPr/>
          <p:nvPr/>
        </p:nvSpPr>
        <p:spPr>
          <a:xfrm>
            <a:off x="0" y="1844824"/>
            <a:ext cx="2664296" cy="151216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TİCARET</a:t>
            </a:r>
            <a:endParaRPr lang="tr-TR" sz="36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8 Oval"/>
          <p:cNvSpPr/>
          <p:nvPr/>
        </p:nvSpPr>
        <p:spPr>
          <a:xfrm>
            <a:off x="6372200" y="1988840"/>
            <a:ext cx="2771800" cy="165618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haroni" pitchFamily="2" charset="-79"/>
                <a:cs typeface="Aharoni" pitchFamily="2" charset="-79"/>
              </a:rPr>
              <a:t>ULAŞIM</a:t>
            </a:r>
            <a:endParaRPr lang="tr-TR" sz="36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9 Oval"/>
          <p:cNvSpPr/>
          <p:nvPr/>
        </p:nvSpPr>
        <p:spPr>
          <a:xfrm>
            <a:off x="0" y="3573016"/>
            <a:ext cx="4427984" cy="18002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MADENCİLİK</a:t>
            </a:r>
            <a:endParaRPr lang="tr-TR" sz="36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1835696" y="5085184"/>
            <a:ext cx="2880320" cy="148478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Aharoni" pitchFamily="2" charset="-79"/>
                <a:cs typeface="Aharoni" pitchFamily="2" charset="-79"/>
              </a:rPr>
              <a:t>TURİZM</a:t>
            </a:r>
            <a:endParaRPr lang="tr-TR" sz="32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4860032" y="5157192"/>
            <a:ext cx="3635896" cy="148478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BALIKÇILIK</a:t>
            </a:r>
            <a:endParaRPr lang="tr-TR" sz="32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5076056" y="3573016"/>
            <a:ext cx="4067944" cy="15121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ORMANCILIK</a:t>
            </a:r>
            <a:endParaRPr lang="tr-TR" sz="32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4" name="Picture 3" descr="http://www.nurnet.org/wp-content/uploads/2012/07/buyutec-ve-soru-isaret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5805264"/>
            <a:ext cx="2130123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 Toprak bütün ekonomik faaliyetler için gereklidir.Nedenini açıklayınız.</a:t>
            </a:r>
          </a:p>
          <a:p>
            <a:pPr>
              <a:buNone/>
            </a:pPr>
            <a:r>
              <a:rPr lang="tr-TR" dirty="0" smtClean="0"/>
              <a:t>      </a:t>
            </a:r>
            <a:r>
              <a:rPr lang="tr-TR" b="1" dirty="0" smtClean="0"/>
              <a:t>Toprak üzerinde yapılan en önemli faaliyet,  tarım ve hayvancılıktır.</a:t>
            </a:r>
            <a:endParaRPr lang="tr-TR" b="1" dirty="0"/>
          </a:p>
        </p:txBody>
      </p:sp>
      <p:pic>
        <p:nvPicPr>
          <p:cNvPr id="4" name="Picture 3" descr="http://www.nurnet.org/wp-content/uploads/2012/07/buyutec-ve-soru-isaret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824" cy="147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1YW_AYtSgAU/UZJnAWhwqVI/AAAAAAAACds/dUFW2uxj_Vo/s320/topr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1176"/>
            <a:ext cx="2339752" cy="2339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sanliurfaguncel.com/images/news/2013-06-26-kazakistan-heyeti-gapin-beyaz-altinini-inceleyec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60648"/>
            <a:ext cx="2592288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img.eba.gov.tr/0d9/b82/705/8be/69a/f74/296/92b/437/f66/c8a/96f/3ba/89e/310/0d9b827058be69af7429692b437f66c8a96f3ba89e310.jpeg?name=Tekstil%20Sanayi,%20Kahramanmara%C5%9F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2656"/>
            <a:ext cx="2419242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www.bakimlikadin.net/wp-content/uploads/2013/03/Getto_Giyi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04664"/>
            <a:ext cx="2339752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16 Sağ Ok"/>
          <p:cNvSpPr/>
          <p:nvPr/>
        </p:nvSpPr>
        <p:spPr>
          <a:xfrm>
            <a:off x="1691680" y="2492896"/>
            <a:ext cx="1368152" cy="576064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8" name="17 Sağ Ok"/>
          <p:cNvSpPr/>
          <p:nvPr/>
        </p:nvSpPr>
        <p:spPr>
          <a:xfrm>
            <a:off x="3923928" y="2636912"/>
            <a:ext cx="1152128" cy="504056"/>
          </a:xfrm>
          <a:prstGeom prst="righ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19 Sağ Ok"/>
          <p:cNvSpPr/>
          <p:nvPr/>
        </p:nvSpPr>
        <p:spPr>
          <a:xfrm>
            <a:off x="6300192" y="2564904"/>
            <a:ext cx="1080120" cy="576064"/>
          </a:xfrm>
          <a:prstGeom prst="rightArrow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0" y="3141663"/>
            <a:ext cx="1692275" cy="7191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/>
              <a:t>TOPRAK 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2484438" y="3141663"/>
            <a:ext cx="1690687" cy="792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/>
              <a:t>PAMUK TARLASI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4859338" y="3068638"/>
            <a:ext cx="1692275" cy="10080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/>
              <a:t>TEKSTİL FABRİKASI</a:t>
            </a:r>
          </a:p>
        </p:txBody>
      </p:sp>
      <p:sp>
        <p:nvSpPr>
          <p:cNvPr id="24" name="23 Dikdörtgen"/>
          <p:cNvSpPr/>
          <p:nvPr/>
        </p:nvSpPr>
        <p:spPr>
          <a:xfrm>
            <a:off x="7235825" y="3141663"/>
            <a:ext cx="1692275" cy="11509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/>
              <a:t>HAZIR GİYİM MAĞAZASI</a:t>
            </a:r>
          </a:p>
        </p:txBody>
      </p:sp>
      <p:sp>
        <p:nvSpPr>
          <p:cNvPr id="25" name="24 Dikdörtgen"/>
          <p:cNvSpPr/>
          <p:nvPr/>
        </p:nvSpPr>
        <p:spPr>
          <a:xfrm>
            <a:off x="0" y="4508500"/>
            <a:ext cx="1692275" cy="7921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KAYNAK 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2411413" y="4581525"/>
            <a:ext cx="1692275" cy="7191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TARIM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4932363" y="4581525"/>
            <a:ext cx="1690687" cy="7191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SANAYİ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7092950" y="4581525"/>
            <a:ext cx="1690688" cy="7191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</a:rPr>
              <a:t>TİCARET</a:t>
            </a:r>
          </a:p>
        </p:txBody>
      </p:sp>
      <p:sp>
        <p:nvSpPr>
          <p:cNvPr id="29" name="28 Beşgen"/>
          <p:cNvSpPr/>
          <p:nvPr/>
        </p:nvSpPr>
        <p:spPr>
          <a:xfrm>
            <a:off x="0" y="5517232"/>
            <a:ext cx="9144000" cy="1152128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Kaynak ve ekonomik faaliyet ilişkisine sizde başka örnek verebilir misiniz?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88640"/>
            <a:ext cx="9144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Bölgelere göre en çok  yetiştirilen tarım       ürünleri</a:t>
            </a:r>
          </a:p>
        </p:txBody>
      </p:sp>
      <p:sp>
        <p:nvSpPr>
          <p:cNvPr id="5" name="4 Yuvarlatılmış Çapraz Köşeli Dikdörtgen"/>
          <p:cNvSpPr/>
          <p:nvPr/>
        </p:nvSpPr>
        <p:spPr>
          <a:xfrm>
            <a:off x="250825" y="1628775"/>
            <a:ext cx="3025775" cy="3960813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EGE</a:t>
            </a:r>
            <a:r>
              <a:rPr lang="tr-TR" sz="3200" b="1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Zeytin –Pamuk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Üzüm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Haşhaş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İncir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/>
              <a:t>Tütün</a:t>
            </a:r>
          </a:p>
        </p:txBody>
      </p:sp>
      <p:pic>
        <p:nvPicPr>
          <p:cNvPr id="2052" name="Picture 2" descr="http://masarehberi.com/wp-content/uploads/2015/02/zeytin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67988" y="-14284325"/>
            <a:ext cx="17081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erenoglugida.com/uploads/urunler/3886106-erenoglu-orta-zeyt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7345" y="4005064"/>
            <a:ext cx="2726655" cy="183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http://www.hdl.com.tr/icerikresim/x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1268413"/>
            <a:ext cx="2663825" cy="1890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2" name="Picture 8" descr="http://www.alanar.com.tr/image/cache/data/pages/incir/Incir%20(2)-1024x7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717032"/>
            <a:ext cx="2592288" cy="18936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4" name="Picture 10" descr="http://www.hascelikhanadiyamantutun.com/include/upload/images/t%C3%BCt%C3%BCn-sagli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124744"/>
            <a:ext cx="2274714" cy="22747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10 Patlama 1"/>
          <p:cNvSpPr/>
          <p:nvPr/>
        </p:nvSpPr>
        <p:spPr>
          <a:xfrm>
            <a:off x="683568" y="5030416"/>
            <a:ext cx="4320480" cy="182758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>
                <a:solidFill>
                  <a:srgbClr val="FF0000"/>
                </a:solidFill>
              </a:rPr>
              <a:t>ZÜHTİ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07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323850" y="692150"/>
            <a:ext cx="3527425" cy="4537075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AKDENİZ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Mısır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Turunçgiller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Soya Fasulyesi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Muz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Pamuk</a:t>
            </a:r>
            <a:endParaRPr lang="tr-TR" sz="3200" dirty="0"/>
          </a:p>
        </p:txBody>
      </p:sp>
      <p:pic>
        <p:nvPicPr>
          <p:cNvPr id="3077" name="Picture 2" descr="http://blog.tomtomella.com/wp-content/uploads/cor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5825" y="0"/>
            <a:ext cx="44481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4" descr="http://www.presshaber.com/wp-content/uploads/2014/12/R%C3%BCyada-Muz-G%C3%B6r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2636838"/>
            <a:ext cx="248443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6" descr="http://www.agrovatohum.com/urun/30/resimler/buyuk/85891904b528aab5c63060d1adeba5a50fc11f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2997200"/>
            <a:ext cx="2592387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http://www.hanimlarindunyasi.com/wp-content/themes/Hanimlarin-Dunyasi-V2/inc/php/timthumb.php?src=http://www.hanimlarindunyasi.com/wp-content/uploads/2014/07/Turun%C3%A7gil-Turun%C3%A7gil-%C3%87e%C5%9Fitleri-Faydalar%C4%B1.jpg&amp;h=96&amp;w=290&amp;a=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0200" y="5202238"/>
            <a:ext cx="50038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09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4" name="3 Yuvarlatılmış Çapraz Köşeli Dikdörtgen"/>
          <p:cNvSpPr/>
          <p:nvPr/>
        </p:nvSpPr>
        <p:spPr>
          <a:xfrm>
            <a:off x="323850" y="692150"/>
            <a:ext cx="3240088" cy="4537075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/>
              <a:t>MARMARA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Ayçiçeği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Pirinç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Şeftali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Zeytin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Fındık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/>
              <a:t>Tütün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dirty="0"/>
          </a:p>
        </p:txBody>
      </p:sp>
      <p:pic>
        <p:nvPicPr>
          <p:cNvPr id="15362" name="Picture 2" descr="http://www.bahcebitkileri.org/wp-content/uploads/2010/03/aycice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0"/>
            <a:ext cx="3131840" cy="2348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4" name="Picture 4" descr="http://www.ekrembugraekinci.com/Resimler/pirin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988840"/>
            <a:ext cx="3134307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6" name="Picture 6" descr="https://tarimsaati.files.wordpress.com/2014/02/c59feftal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717032"/>
            <a:ext cx="3059832" cy="2407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446</Words>
  <Application>Microsoft Office PowerPoint</Application>
  <PresentationFormat>Ekran Gösterisi (4:3)</PresentationFormat>
  <Paragraphs>118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ÜLKEMİZİN KANAKLARI VE EKONOMİK FAALİYETLER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2015-03-05T19:54:21Z</dcterms:created>
  <dcterms:modified xsi:type="dcterms:W3CDTF">2016-03-01T15:26:18Z</dcterms:modified>
  <cp:category>www.sorubak.com</cp:category>
</cp:coreProperties>
</file>