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67" r:id="rId4"/>
    <p:sldId id="260" r:id="rId5"/>
    <p:sldId id="262" r:id="rId6"/>
    <p:sldId id="268" r:id="rId7"/>
    <p:sldId id="269" r:id="rId8"/>
    <p:sldId id="266" r:id="rId9"/>
    <p:sldId id="270" r:id="rId10"/>
    <p:sldId id="271" r:id="rId11"/>
    <p:sldId id="272" r:id="rId12"/>
    <p:sldId id="273" r:id="rId13"/>
    <p:sldId id="27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>
        <p:scale>
          <a:sx n="61" d="100"/>
          <a:sy n="61" d="100"/>
        </p:scale>
        <p:origin x="-1068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pPr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pPr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pPr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pPr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pPr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pPr/>
              <a:t>5/18/2016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pPr/>
              <a:t>5/18/2016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pPr/>
              <a:t>5/18/2016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pPr/>
              <a:t>5/18/2016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pPr/>
              <a:t>5/18/2016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pPr/>
              <a:t>5/18/2016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pPr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/>
              <a:t>Saving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planet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tr-TR" sz="3200" dirty="0"/>
              <a:t>Ceren Kılıç</a:t>
            </a:r>
          </a:p>
          <a:p>
            <a:r>
              <a:rPr lang="tr-TR" sz="3200" dirty="0"/>
              <a:t>Kalbimin hocası olan Melike Doğana</a:t>
            </a:r>
          </a:p>
        </p:txBody>
      </p:sp>
      <p:pic>
        <p:nvPicPr>
          <p:cNvPr id="4" name="mp3indirdur-Irem-Derici-Zorun-Ne-Sevgili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5799" y="485580"/>
            <a:ext cx="1632857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2541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999">
                <p:cTn id="3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Should</a:t>
            </a:r>
            <a:r>
              <a:rPr lang="tr-TR" dirty="0"/>
              <a:t> /</a:t>
            </a:r>
            <a:r>
              <a:rPr lang="tr-TR" dirty="0" err="1"/>
              <a:t>shouldn’t</a:t>
            </a:r>
            <a:r>
              <a:rPr lang="tr-TR" dirty="0"/>
              <a:t> örnekleri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</a:t>
            </a:r>
          </a:p>
        </p:txBody>
      </p:sp>
      <p:pic>
        <p:nvPicPr>
          <p:cNvPr id="4" name="Resim 3" descr="Should / Shouldn't (Should not) Konu Anlatımı | İngilizceDilBilgisi.net - Orbitum"/>
          <p:cNvPicPr>
            <a:picLocks noChangeAspect="1"/>
          </p:cNvPicPr>
          <p:nvPr/>
        </p:nvPicPr>
        <p:blipFill rotWithShape="1">
          <a:blip r:embed="rId2"/>
          <a:srcRect t="44524" r="35920" b="20476"/>
          <a:stretch/>
        </p:blipFill>
        <p:spPr>
          <a:xfrm>
            <a:off x="731274" y="2093977"/>
            <a:ext cx="8804612" cy="440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8020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0487" y="0"/>
            <a:ext cx="10058400" cy="1609344"/>
          </a:xfrm>
        </p:spPr>
        <p:txBody>
          <a:bodyPr/>
          <a:lstStyle/>
          <a:p>
            <a:r>
              <a:rPr lang="tr-TR" dirty="0"/>
              <a:t>devamı</a:t>
            </a:r>
          </a:p>
        </p:txBody>
      </p:sp>
      <p:pic>
        <p:nvPicPr>
          <p:cNvPr id="4" name="İçerik Yer Tutucusu 3" descr="Ortaokul 6. Sınıf İngilizce 9. Ünite (Saving The Planet) Konu Anlatımı - 2 : Giving Advice (Should &amp; Should not) ... İngilizce Konu Anlatımı - Orbitum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770" r="27403" b="51809"/>
          <a:stretch/>
        </p:blipFill>
        <p:spPr>
          <a:xfrm>
            <a:off x="351064" y="2269672"/>
            <a:ext cx="10597245" cy="419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8342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962" y="0"/>
            <a:ext cx="10058400" cy="1609344"/>
          </a:xfrm>
        </p:spPr>
        <p:txBody>
          <a:bodyPr/>
          <a:lstStyle/>
          <a:p>
            <a:r>
              <a:rPr lang="tr-TR" dirty="0"/>
              <a:t>Emir cümleleri</a:t>
            </a:r>
          </a:p>
        </p:txBody>
      </p:sp>
      <p:pic>
        <p:nvPicPr>
          <p:cNvPr id="4" name="İçerik Yer Tutucusu 3" descr="Ortaokul 6. Sınıf İngilizce 9. Ünite (Saving The Planet) Konu Anlatımı - 1 : IMPERATIVES AND REQUESTS (EMİR VE RİCA CÜMLELERİ) ... İngilizce Konu Anlatımı - Orbitum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5437" r="27228" b="13301"/>
          <a:stretch/>
        </p:blipFill>
        <p:spPr>
          <a:xfrm>
            <a:off x="506185" y="1355271"/>
            <a:ext cx="10597243" cy="5502729"/>
          </a:xfrm>
        </p:spPr>
      </p:pic>
    </p:spTree>
    <p:extLst>
      <p:ext uri="{BB962C8B-B14F-4D97-AF65-F5344CB8AC3E}">
        <p14:creationId xmlns:p14="http://schemas.microsoft.com/office/powerpoint/2010/main" xmlns="" val="1939147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Beni dinlediğiniz için teşekkürler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Hazırlayan : ceren kılıç</a:t>
            </a:r>
          </a:p>
        </p:txBody>
      </p:sp>
    </p:spTree>
    <p:extLst>
      <p:ext uri="{BB962C8B-B14F-4D97-AF65-F5344CB8AC3E}">
        <p14:creationId xmlns:p14="http://schemas.microsoft.com/office/powerpoint/2010/main" xmlns="" val="4173933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MELİKE DOĞAN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sz="4000" dirty="0"/>
              <a:t>KALP MELİKE HOCA İÇİN</a:t>
            </a:r>
          </a:p>
        </p:txBody>
      </p:sp>
      <p:pic>
        <p:nvPicPr>
          <p:cNvPr id="2050" name="Picture 2" descr="KALP ile ilgili görsel sonucu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06" r="1400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3543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Ortaokul 6. Sınıf İngilizce 9. Ünite (Saving The Planet) Konu Anlatımı - 1 : IMPERATIVES AND REQUESTS (EMİR VE RİCA CÜMLELERİ) ... İngilizce Konu Anlatımı - Orbitum"/>
          <p:cNvPicPr>
            <a:picLocks noChangeAspect="1"/>
          </p:cNvPicPr>
          <p:nvPr/>
        </p:nvPicPr>
        <p:blipFill rotWithShape="1">
          <a:blip r:embed="rId2"/>
          <a:srcRect l="-1845" t="8879" r="28020" b="7243"/>
          <a:stretch/>
        </p:blipFill>
        <p:spPr>
          <a:xfrm>
            <a:off x="-293914" y="0"/>
            <a:ext cx="114463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8761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02729" cy="6858000"/>
          </a:xfrm>
          <a:prstGeom prst="rect">
            <a:avLst/>
          </a:prstGeom>
        </p:spPr>
      </p:pic>
      <p:sp>
        <p:nvSpPr>
          <p:cNvPr id="5" name="AutoShape 6" descr="un plug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729" y="160338"/>
            <a:ext cx="5845628" cy="684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9367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26948" y="2966575"/>
            <a:ext cx="10058400" cy="1609344"/>
          </a:xfrm>
        </p:spPr>
        <p:txBody>
          <a:bodyPr>
            <a:normAutofit/>
          </a:bodyPr>
          <a:lstStyle/>
          <a:p>
            <a:r>
              <a:rPr lang="tr-TR" dirty="0"/>
              <a:t>ARKADAŞLAR TAVSİYE CÜMLELERİ KURARKEN SHOULD/ SHOULDN’T</a:t>
            </a:r>
          </a:p>
        </p:txBody>
      </p:sp>
    </p:spTree>
    <p:extLst>
      <p:ext uri="{BB962C8B-B14F-4D97-AF65-F5344CB8AC3E}">
        <p14:creationId xmlns:p14="http://schemas.microsoft.com/office/powerpoint/2010/main" xmlns="" val="4234257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Ortaokul 6. Sınıf İngilizce 9. Ünite (Saving The Planet) Konu Anlatımı - 2 : Giving Advice (Should &amp; Should not) ... İngilizce Konu Anlatımı - Orbitum"/>
          <p:cNvPicPr>
            <a:picLocks noChangeAspect="1"/>
          </p:cNvPicPr>
          <p:nvPr/>
        </p:nvPicPr>
        <p:blipFill rotWithShape="1">
          <a:blip r:embed="rId2"/>
          <a:srcRect t="42582" r="25963" b="15238"/>
          <a:stretch/>
        </p:blipFill>
        <p:spPr>
          <a:xfrm>
            <a:off x="832758" y="881743"/>
            <a:ext cx="84745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0561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Should / Shouldn't (Should not) Konu Anlatımı | İngilizceDilBilgisi.net - Orbitum"/>
          <p:cNvPicPr>
            <a:picLocks noChangeAspect="1"/>
          </p:cNvPicPr>
          <p:nvPr/>
        </p:nvPicPr>
        <p:blipFill rotWithShape="1">
          <a:blip r:embed="rId2"/>
          <a:srcRect t="22857" r="36771" b="11666"/>
          <a:stretch/>
        </p:blipFill>
        <p:spPr>
          <a:xfrm>
            <a:off x="-164139" y="1"/>
            <a:ext cx="10369495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9573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Should / Shouldn't (Should not) Konu Anlatımı | İngilizceDilBilgisi.net - Orbitum"/>
          <p:cNvPicPr>
            <a:picLocks noChangeAspect="1"/>
          </p:cNvPicPr>
          <p:nvPr/>
        </p:nvPicPr>
        <p:blipFill rotWithShape="1">
          <a:blip r:embed="rId2"/>
          <a:srcRect t="17143" r="27054" b="6904"/>
          <a:stretch/>
        </p:blipFill>
        <p:spPr>
          <a:xfrm>
            <a:off x="0" y="0"/>
            <a:ext cx="107278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817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Should / Shouldn't (Should not) Konu Anlatımı | İngilizceDilBilgisi.net - Orbitum"/>
          <p:cNvPicPr>
            <a:picLocks noChangeAspect="1"/>
          </p:cNvPicPr>
          <p:nvPr/>
        </p:nvPicPr>
        <p:blipFill rotWithShape="1">
          <a:blip r:embed="rId2"/>
          <a:srcRect t="29763" r="30469" b="14284"/>
          <a:stretch/>
        </p:blipFill>
        <p:spPr>
          <a:xfrm>
            <a:off x="114300" y="244929"/>
            <a:ext cx="10923813" cy="661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9127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 Yazı Tipi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Ahşap Türü</Template>
  <TotalTime>205</TotalTime>
  <Words>39</Words>
  <PresentationFormat>Özel</PresentationFormat>
  <Paragraphs>12</Paragraphs>
  <Slides>13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Wood Type Yazı Tipi</vt:lpstr>
      <vt:lpstr>Saving the planet</vt:lpstr>
      <vt:lpstr>MELİKE DOĞAN</vt:lpstr>
      <vt:lpstr>Slayt 3</vt:lpstr>
      <vt:lpstr>Slayt 4</vt:lpstr>
      <vt:lpstr>ARKADAŞLAR TAVSİYE CÜMLELERİ KURARKEN SHOULD/ SHOULDN’T</vt:lpstr>
      <vt:lpstr>Slayt 6</vt:lpstr>
      <vt:lpstr>Slayt 7</vt:lpstr>
      <vt:lpstr>Slayt 8</vt:lpstr>
      <vt:lpstr>Slayt 9</vt:lpstr>
      <vt:lpstr>Should /shouldn’t örnekleri</vt:lpstr>
      <vt:lpstr>devamı</vt:lpstr>
      <vt:lpstr>Emir cümleleri</vt:lpstr>
      <vt:lpstr>Beni dinlediğiniz için teşekkürler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2016-05-11T01:46:00Z</dcterms:created>
  <dcterms:modified xsi:type="dcterms:W3CDTF">2016-05-18T14:39:45Z</dcterms:modified>
  <cp:category>www.sorubak.com</cp:category>
</cp:coreProperties>
</file>