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A9B3A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C9C7E-8AC2-43CD-9275-A8C4B4E52EC5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A7EF6-8F15-4964-BEAF-9EAF857FA1F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A7EF6-8F15-4964-BEAF-9EAF857FA1FE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1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240E9F2-3AB9-4A1E-B7A2-9F9CCB085F54}" type="datetimeFigureOut">
              <a:rPr lang="tr-TR" smtClean="0"/>
              <a:pPr/>
              <a:t>26.05.2016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7A8C2A1-88F6-4D3B-8F40-0AC2C7C7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Bar dir="vert"/>
    <p:sndAc>
      <p:stSnd>
        <p:snd r:embed="rId13" name="arrow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708920"/>
            <a:ext cx="8892480" cy="92333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95" endPos="92000" dist="101600" dir="5400000" sy="-100000" algn="bl" rotWithShape="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itchFamily="82" charset="0"/>
              </a:rPr>
              <a:t>MATEMATİK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lgerian" pitchFamily="82" charset="0"/>
            </a:endParaRPr>
          </a:p>
        </p:txBody>
      </p:sp>
      <p:cxnSp>
        <p:nvCxnSpPr>
          <p:cNvPr id="4" name="3 Dirsek Bağlayıcısı"/>
          <p:cNvCxnSpPr/>
          <p:nvPr/>
        </p:nvCxnSpPr>
        <p:spPr>
          <a:xfrm>
            <a:off x="179512" y="3645024"/>
            <a:ext cx="2520280" cy="165618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4 Dikdörtgen"/>
          <p:cNvSpPr/>
          <p:nvPr/>
        </p:nvSpPr>
        <p:spPr>
          <a:xfrm>
            <a:off x="3163673" y="4797152"/>
            <a:ext cx="5312673" cy="923330"/>
          </a:xfrm>
          <a:prstGeom prst="rect">
            <a:avLst/>
          </a:prstGeom>
          <a:noFill/>
          <a:effectLst>
            <a:reflection blurRad="6350" stA="50000" endA="295" endPos="92000" dist="101600" dir="5400000" sy="-100000" algn="bl" rotWithShape="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itchFamily="82" charset="0"/>
              </a:rPr>
              <a:t>SIVILARI ÖLÇME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lgerian" pitchFamily="82" charset="0"/>
            </a:endParaRPr>
          </a:p>
        </p:txBody>
      </p:sp>
    </p:spTree>
  </p:cSld>
  <p:clrMapOvr>
    <a:masterClrMapping/>
  </p:clrMapOvr>
  <p:transition advTm="4178">
    <p:randomBar dir="vert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7692 0.27035 C -0.77639 0.26688 -0.77674 0.26295 -0.77535 0.26017 C -0.77448 0.25832 -0.77223 0.25902 -0.77084 0.25809 C -0.7691 0.25694 -0.76737 0.25555 -0.76615 0.25393 C -0.75886 0.24584 -0.75209 0.23959 -0.74306 0.23566 C -0.73594 0.22595 -0.73976 0.23173 -0.7323 0.21716 C -0.72657 0.20583 -0.70799 0.20189 -0.69844 0.19866 C -0.69167 0.19241 -0.6856 0.19149 -0.67848 0.18432 C -0.67257 0.17854 -0.66268 0.16559 -0.65539 0.16189 C -0.6507 0.15957 -0.64636 0.15957 -0.6415 0.15772 C -0.63004 0.15356 -0.61945 0.14662 -0.60764 0.14338 C -0.59289 0.13945 -0.57813 0.13853 -0.56303 0.13714 C -0.55053 0.13436 -0.54237 0.1265 -0.53073 0.12072 C -0.51876 0.11494 -0.5066 0.11401 -0.49393 0.11263 C -0.49185 0.11193 -0.48959 0.11193 -0.48768 0.11054 C -0.48577 0.10916 -0.48507 0.10569 -0.48317 0.10453 C -0.48021 0.10291 -0.47692 0.10314 -0.47379 0.10245 C -0.46129 0.09667 -0.45539 0.09412 -0.4415 0.09204 C -0.43039 0.08719 -0.43542 0.08927 -0.42622 0.08603 C -0.41737 0.07817 -0.39914 0.0777 -0.38768 0.0777 L -6.11111E-6 -1.00833E-6 " pathEditMode="relative" ptsTypes="fffffffffffffffffff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000"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251520" y="1052736"/>
            <a:ext cx="8352928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ÇÖZÜM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39552" y="4365104"/>
            <a:ext cx="8136904" cy="2232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ÇÖZÜM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2195736" y="476672"/>
            <a:ext cx="2448272" cy="288032"/>
          </a:xfrm>
          <a:prstGeom prst="rect">
            <a:avLst/>
          </a:prstGeom>
          <a:solidFill>
            <a:srgbClr val="A9B3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2195736" y="404664"/>
            <a:ext cx="24482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988840"/>
            <a:ext cx="86044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BENİ DİNLEDİĞİNİZ İÇİN TEŞEKKÜRLER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Gülen Yüz"/>
          <p:cNvSpPr/>
          <p:nvPr/>
        </p:nvSpPr>
        <p:spPr>
          <a:xfrm>
            <a:off x="251520" y="3789040"/>
            <a:ext cx="3528392" cy="27809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randomBar dir="vert"/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48</TotalTime>
  <Words>11</Words>
  <PresentationFormat>Ekran Gösterisi (4:3)</PresentationFormat>
  <Paragraphs>7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Kağıt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2016-05-24T17:17:04Z</dcterms:created>
  <dcterms:modified xsi:type="dcterms:W3CDTF">2016-05-26T12:13:19Z</dcterms:modified>
  <cp:category>www.sorubak.com</cp:category>
</cp:coreProperties>
</file>