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5C2F2-4605-4690-A595-7F392391D2D3}" type="datetimeFigureOut">
              <a:rPr lang="tr-TR" smtClean="0"/>
              <a:t>24.02.2016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BC597-C9BA-4CAD-8273-C54157024972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sorubak</a:t>
            </a:r>
            <a:r>
              <a:rPr lang="tr-TR" sz="1200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BC597-C9BA-4CAD-8273-C54157024972}" type="slidenum">
              <a:rPr lang="tr-TR" smtClean="0"/>
              <a:t>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Yuvarlatılmış Dikdörtgen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0" name="19 Alt Başlık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Yuvarlatılmış Dikdörtgen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Tek Köşesi Yuvarlatılmış Dikdörtgen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Yuvarlatılmış Dikdörtgen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Başlık Yer Tutucusu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kesirler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Şimşek İşareti"/>
          <p:cNvSpPr/>
          <p:nvPr/>
        </p:nvSpPr>
        <p:spPr>
          <a:xfrm>
            <a:off x="3857620" y="1142984"/>
            <a:ext cx="2071702" cy="2000264"/>
          </a:xfrm>
          <a:prstGeom prst="lightningBol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530141" y="2967335"/>
            <a:ext cx="46410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teşekkürler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4 Güneş"/>
          <p:cNvSpPr/>
          <p:nvPr/>
        </p:nvSpPr>
        <p:spPr>
          <a:xfrm>
            <a:off x="5857884" y="857232"/>
            <a:ext cx="2214578" cy="1857388"/>
          </a:xfrm>
          <a:prstGeom prst="su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Bulut"/>
          <p:cNvSpPr/>
          <p:nvPr/>
        </p:nvSpPr>
        <p:spPr>
          <a:xfrm>
            <a:off x="1142976" y="928670"/>
            <a:ext cx="3929090" cy="107157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Her şekilde </a:t>
            </a:r>
            <a:r>
              <a:rPr lang="tr-TR" smtClean="0"/>
              <a:t>gösterilir </a:t>
            </a:r>
            <a:r>
              <a:rPr lang="tr-TR" dirty="0" err="1" smtClean="0"/>
              <a:t>h</a:t>
            </a:r>
            <a:r>
              <a:rPr lang="tr-TR" smtClean="0"/>
              <a:t>er </a:t>
            </a:r>
            <a:r>
              <a:rPr lang="tr-TR" dirty="0" smtClean="0"/>
              <a:t>ifade doğrudur.</a:t>
            </a:r>
            <a:endParaRPr lang="tr-TR" dirty="0"/>
          </a:p>
        </p:txBody>
      </p:sp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428604"/>
            <a:ext cx="2357454" cy="23679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4 Resim" descr="indi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428604"/>
            <a:ext cx="3000396" cy="2366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5 Resim" descr="indir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2857496"/>
            <a:ext cx="2643206" cy="208121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7" name="6 Sağa Bükülü Ok"/>
          <p:cNvSpPr/>
          <p:nvPr/>
        </p:nvSpPr>
        <p:spPr>
          <a:xfrm>
            <a:off x="714348" y="3429000"/>
            <a:ext cx="1714512" cy="135732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Sola Bükülü Ok"/>
          <p:cNvSpPr/>
          <p:nvPr/>
        </p:nvSpPr>
        <p:spPr>
          <a:xfrm>
            <a:off x="6357950" y="3143248"/>
            <a:ext cx="1643074" cy="171451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8 Eşittir"/>
          <p:cNvSpPr/>
          <p:nvPr/>
        </p:nvSpPr>
        <p:spPr>
          <a:xfrm>
            <a:off x="3500430" y="1142984"/>
            <a:ext cx="1571636" cy="135732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Kesirler bütün yarım ve çeyrek olarak gösterilir.</a:t>
            </a:r>
            <a:endParaRPr lang="tr-TR" dirty="0"/>
          </a:p>
        </p:txBody>
      </p:sp>
      <p:pic>
        <p:nvPicPr>
          <p:cNvPr id="4" name="3 İçerik Yer Tutucusu" descr="imag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857232"/>
            <a:ext cx="5643602" cy="3071834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Guest\Desktop\kesirler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5 İçerik Yer Tutucusu" descr="images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928670"/>
            <a:ext cx="5500725" cy="3643338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http://img1.blogcu.com/images/m/a/t/matematikk/kesirler34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http://img1.blogcu.com/images/m/a/t/matematikk/kesirler4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Eksi"/>
          <p:cNvSpPr/>
          <p:nvPr/>
        </p:nvSpPr>
        <p:spPr>
          <a:xfrm>
            <a:off x="3000364" y="2643182"/>
            <a:ext cx="2786082" cy="57150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3714744" y="1285860"/>
            <a:ext cx="1357322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Bu </a:t>
            </a:r>
            <a:r>
              <a:rPr lang="tr-TR" dirty="0" err="1" smtClean="0"/>
              <a:t>bölume</a:t>
            </a:r>
            <a:r>
              <a:rPr lang="tr-TR" dirty="0" smtClean="0"/>
              <a:t> istediğimiz sayıyı koyabiliriz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3643306" y="3286124"/>
            <a:ext cx="1571636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Bu </a:t>
            </a:r>
            <a:r>
              <a:rPr lang="tr-TR" dirty="0" err="1" smtClean="0"/>
              <a:t>bölume</a:t>
            </a:r>
            <a:r>
              <a:rPr lang="tr-TR" dirty="0" smtClean="0"/>
              <a:t> istediğimiz sayıyı koyabiliriz</a:t>
            </a:r>
            <a:endParaRPr lang="tr-TR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Sorular: </a:t>
            </a:r>
          </a:p>
          <a:p>
            <a:r>
              <a:rPr lang="tr-TR" dirty="0" smtClean="0"/>
              <a:t>Hangisi birim kesirdir?</a:t>
            </a:r>
          </a:p>
          <a:p>
            <a:pPr>
              <a:buNone/>
            </a:pPr>
            <a:r>
              <a:rPr lang="tr-TR" dirty="0" smtClean="0"/>
              <a:t>1 bölü dört </a:t>
            </a:r>
          </a:p>
          <a:p>
            <a:pPr>
              <a:buNone/>
            </a:pPr>
            <a:r>
              <a:rPr lang="tr-TR" dirty="0" smtClean="0"/>
              <a:t> beş bölü dört</a:t>
            </a:r>
          </a:p>
          <a:p>
            <a:pPr>
              <a:buNone/>
            </a:pPr>
            <a:r>
              <a:rPr lang="tr-TR" dirty="0" smtClean="0"/>
              <a:t>Yirmi bölü yetmiş  </a:t>
            </a:r>
          </a:p>
          <a:p>
            <a:pPr>
              <a:buNone/>
            </a:pPr>
            <a:r>
              <a:rPr lang="tr-TR" dirty="0" smtClean="0"/>
              <a:t>Altı bölü bir</a:t>
            </a:r>
          </a:p>
          <a:p>
            <a:pPr>
              <a:buNone/>
            </a:pPr>
            <a:r>
              <a:rPr lang="tr-TR" dirty="0" smtClean="0"/>
              <a:t>Cevap:</a:t>
            </a:r>
          </a:p>
          <a:p>
            <a:pPr>
              <a:buNone/>
            </a:pPr>
            <a:r>
              <a:rPr lang="tr-TR" dirty="0" smtClean="0"/>
              <a:t>Bir bölü dört    </a:t>
            </a:r>
            <a:endParaRPr lang="tr-TR" dirty="0"/>
          </a:p>
        </p:txBody>
      </p:sp>
      <p:sp>
        <p:nvSpPr>
          <p:cNvPr id="4" name="3 Gülen Yüz"/>
          <p:cNvSpPr/>
          <p:nvPr/>
        </p:nvSpPr>
        <p:spPr>
          <a:xfrm>
            <a:off x="5143504" y="1357298"/>
            <a:ext cx="2714644" cy="2857520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rünüş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örünüş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örünü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</TotalTime>
  <Words>53</Words>
  <Application>Microsoft Office PowerPoint</Application>
  <PresentationFormat>Ekran Gösterisi (4:3)</PresentationFormat>
  <Paragraphs>16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Görünüş</vt:lpstr>
      <vt:lpstr>kesirler</vt:lpstr>
      <vt:lpstr>Her şekilde gösterilir her ifade doğrudur.</vt:lpstr>
      <vt:lpstr>Kesirler bütün yarım ve çeyrek olarak gösterilir.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2015-03-25T08:44:30Z</dcterms:created>
  <dcterms:modified xsi:type="dcterms:W3CDTF">2016-02-24T13:56:46Z</dcterms:modified>
  <cp:category>www.sorubak.com</cp:category>
</cp:coreProperties>
</file>