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00" r:id="rId1"/>
  </p:sldMasterIdLst>
  <p:notesMasterIdLst>
    <p:notesMasterId r:id="rId13"/>
  </p:notes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73EE8F-C173-47DA-B6D9-BF832DDC367E}" type="datetimeFigureOut">
              <a:rPr lang="tr-TR" smtClean="0"/>
              <a:pPr/>
              <a:t>29.02.2016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5A1660-CB2A-495D-BC76-B0BC7B6D54E5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5A1660-CB2A-495D-BC76-B0BC7B6D54E5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5A1660-CB2A-495D-BC76-B0BC7B6D54E5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5A1660-CB2A-495D-BC76-B0BC7B6D54E5}" type="slidenum">
              <a:rPr lang="tr-TR" smtClean="0"/>
              <a:pPr/>
              <a:t>11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Başlık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Oval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A8B4C-1BF9-4511-9ED3-50213612BD60}" type="datetime1">
              <a:rPr lang="tr-TR" smtClean="0"/>
              <a:pPr/>
              <a:t>29.02.2016</a:t>
            </a:fld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253688-8EFC-423A-8280-72393834310E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KAZAN İ.H.O.OKULU.</a:t>
            </a:r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CC19D-6CC5-4B77-BD08-5480755917F0}" type="datetime1">
              <a:rPr lang="tr-TR" smtClean="0"/>
              <a:pPr/>
              <a:t>29.02.2016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KAZAN İ.H.O.OKULU.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53688-8EFC-423A-8280-72393834310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592114-5D06-47B7-BCFB-98963DE83B3C}" type="datetime1">
              <a:rPr lang="tr-TR" smtClean="0"/>
              <a:pPr/>
              <a:t>29.02.2016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KAZAN İ.H.O.OKULU.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53688-8EFC-423A-8280-72393834310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İçerik Yer Tutucusu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0467337-E7F7-4775-A93F-D908E48F0320}" type="datetime1">
              <a:rPr lang="tr-TR" smtClean="0"/>
              <a:pPr/>
              <a:t>29.02.2016</a:t>
            </a:fld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19253688-8EFC-423A-8280-72393834310E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15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smtClean="0"/>
              <a:t>KAZAN İ.H.O.OKULU.</a:t>
            </a:r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EA69C7-F635-41D0-9058-8E885C187949}" type="datetime1">
              <a:rPr lang="tr-TR" smtClean="0"/>
              <a:pPr/>
              <a:t>29.02.2016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KAZAN İ.H.O.OKULU.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53688-8EFC-423A-8280-72393834310E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7" name="6 Düz Bağlayıcı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B6CF3-BC6E-4B28-AC97-94A82D5A5D93}" type="datetime1">
              <a:rPr lang="tr-TR" smtClean="0"/>
              <a:pPr/>
              <a:t>29.02.2016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KAZAN İ.H.O.OKULU.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53688-8EFC-423A-8280-72393834310E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53688-8EFC-423A-8280-72393834310E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KAZAN İ.H.O.OKULU.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B6772-132C-4C20-94AA-FB2A7DA3E58F}" type="datetime1">
              <a:rPr lang="tr-TR" smtClean="0"/>
              <a:pPr/>
              <a:t>29.02.2016</a:t>
            </a:fld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2" name="31 İçerik Yer Tutucusu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4" name="33 İçerik Yer Tutucusu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10" name="9 Düz Bağlayıcı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DAEE0-AC2C-4328-A02C-F6EEE1206318}" type="datetime1">
              <a:rPr lang="tr-TR" smtClean="0"/>
              <a:pPr/>
              <a:t>29.02.2016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KAZAN İ.H.O.OKULU.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53688-8EFC-423A-8280-72393834310E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99D87-AF0D-4C82-826F-8C535B322BD6}" type="datetime1">
              <a:rPr lang="tr-TR" smtClean="0"/>
              <a:pPr/>
              <a:t>29.02.2016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KAZAN İ.H.O.OKULU.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253688-8EFC-423A-8280-72393834310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İçerik Yer Tutucusu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1" name="30 Başlık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5547286-B744-48A2-BA71-8F9696375BED}" type="datetime1">
              <a:rPr lang="tr-TR" smtClean="0"/>
              <a:pPr/>
              <a:t>29.02.2016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9253688-8EFC-423A-8280-72393834310E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smtClean="0"/>
              <a:t>KAZAN İ.H.O.OKULU.</a:t>
            </a:r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9E9DB-D3B7-421A-B84B-5969EC8CC102}" type="datetime1">
              <a:rPr lang="tr-TR" smtClean="0"/>
              <a:pPr/>
              <a:t>29.02.2016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9253688-8EFC-423A-8280-72393834310E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KAZAN İ.H.O.OKULU.</a:t>
            </a:r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BB5FD0F-140A-4600-B4C9-6E934B646CA3}" type="datetime1">
              <a:rPr lang="tr-TR" smtClean="0"/>
              <a:pPr/>
              <a:t>29.02.2016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KAZAN İ.H.O.OKULU.</a:t>
            </a:r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19253688-8EFC-423A-8280-72393834310E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hf hdr="0"/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857232"/>
            <a:ext cx="9144000" cy="3714775"/>
          </a:xfrm>
          <a:solidFill>
            <a:srgbClr val="92D05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tr-TR" dirty="0" smtClean="0">
                <a:solidFill>
                  <a:schemeClr val="accent3">
                    <a:lumMod val="50000"/>
                  </a:schemeClr>
                </a:solidFill>
              </a:rPr>
              <a:t>KAZAN İMAM HATİP ORATOKULU 6.SINIFLAR ARASI BİLGİ YARIŞMASI ARAPÇA SORULARI</a:t>
            </a:r>
            <a:endParaRPr lang="tr-TR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895864"/>
          </a:xfrm>
        </p:spPr>
        <p:txBody>
          <a:bodyPr>
            <a:normAutofit/>
          </a:bodyPr>
          <a:lstStyle/>
          <a:p>
            <a:r>
              <a:rPr lang="tr-TR" sz="4000" b="1" dirty="0" smtClean="0">
                <a:latin typeface="Times New Roman" pitchFamily="18" charset="0"/>
                <a:cs typeface="Times New Roman" pitchFamily="18" charset="0"/>
              </a:rPr>
              <a:t>2.YEDEK  SORU</a:t>
            </a:r>
          </a:p>
          <a:p>
            <a:endParaRPr lang="tr-TR" sz="6000" b="1" dirty="0" smtClean="0">
              <a:latin typeface="Times New Roman" pitchFamily="18" charset="0"/>
              <a:cs typeface="Times New Roman" pitchFamily="18" charset="0"/>
            </a:endParaRPr>
          </a:p>
          <a:p>
            <a:pPr lvl="3"/>
            <a:r>
              <a:rPr lang="ar-SY" sz="5400" b="1" dirty="0" smtClean="0">
                <a:latin typeface="Times New Roman" pitchFamily="18" charset="0"/>
                <a:cs typeface="Times New Roman" pitchFamily="18" charset="0"/>
              </a:rPr>
              <a:t>مٍنْ أَيْنَ أَنْتَ ؟</a:t>
            </a:r>
            <a:r>
              <a:rPr lang="tr-TR" sz="54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endParaRPr lang="tr-TR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30010DD-5A1E-4777-BBF9-AC3D89647CB8}" type="datetime1">
              <a:rPr lang="tr-TR" smtClean="0"/>
              <a:pPr/>
              <a:t>29.02.2016</a:t>
            </a:fld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9253688-8EFC-423A-8280-72393834310E}" type="slidenum">
              <a:rPr lang="tr-TR" smtClean="0"/>
              <a:pPr/>
              <a:t>10</a:t>
            </a:fld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smtClean="0"/>
              <a:t>KAZAN İ.H.O.OKULU.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253054"/>
          </a:xfrm>
        </p:spPr>
        <p:txBody>
          <a:bodyPr>
            <a:normAutofit/>
          </a:bodyPr>
          <a:lstStyle/>
          <a:p>
            <a:pPr lvl="2"/>
            <a:r>
              <a:rPr lang="tr-TR" sz="4000" b="1" dirty="0" smtClean="0">
                <a:latin typeface="Times New Roman" pitchFamily="18" charset="0"/>
                <a:cs typeface="Times New Roman" pitchFamily="18" charset="0"/>
              </a:rPr>
              <a:t>2.YEDEK SORUNUN CEVABI:</a:t>
            </a:r>
            <a:endParaRPr lang="ar-SY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lvl="2">
              <a:buNone/>
            </a:pPr>
            <a:endParaRPr lang="ar-SY" sz="5500" b="1" dirty="0" smtClean="0">
              <a:latin typeface="Times New Roman" pitchFamily="18" charset="0"/>
              <a:cs typeface="Times New Roman" pitchFamily="18" charset="0"/>
            </a:endParaRPr>
          </a:p>
          <a:p>
            <a:pPr lvl="2">
              <a:buNone/>
            </a:pPr>
            <a:r>
              <a:rPr lang="tr-TR" sz="5500" b="1" dirty="0" smtClean="0">
                <a:latin typeface="Times New Roman" pitchFamily="18" charset="0"/>
                <a:cs typeface="Times New Roman" pitchFamily="18" charset="0"/>
              </a:rPr>
              <a:t>        .</a:t>
            </a:r>
            <a:r>
              <a:rPr lang="ar-SY" sz="5500" b="1" dirty="0" smtClean="0">
                <a:latin typeface="Times New Roman" pitchFamily="18" charset="0"/>
                <a:cs typeface="Times New Roman" pitchFamily="18" charset="0"/>
              </a:rPr>
              <a:t>أَنا مِنْ تُرْكٍيا</a:t>
            </a:r>
            <a:endParaRPr lang="tr-TR" sz="5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7D5A762-5D33-499B-9B92-18B704B0EB8C}" type="datetime1">
              <a:rPr lang="tr-TR" smtClean="0"/>
              <a:pPr/>
              <a:t>29.02.2016</a:t>
            </a:fld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9253688-8EFC-423A-8280-72393834310E}" type="slidenum">
              <a:rPr lang="tr-TR" smtClean="0"/>
              <a:pPr/>
              <a:t>11</a:t>
            </a:fld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smtClean="0"/>
              <a:t>KAZAN İ.H.O.OKULU.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253054"/>
          </a:xfrm>
        </p:spPr>
        <p:txBody>
          <a:bodyPr/>
          <a:lstStyle/>
          <a:p>
            <a:endParaRPr lang="tr-TR" dirty="0" smtClean="0"/>
          </a:p>
          <a:p>
            <a:r>
              <a:rPr lang="tr-TR" sz="3200" b="1" u="sng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</a:t>
            </a:r>
            <a:r>
              <a:rPr lang="tr-TR" dirty="0" smtClean="0"/>
              <a:t>AŞAGIDAKİ İSİMLERDEN HANGİSİ </a:t>
            </a:r>
            <a:r>
              <a:rPr lang="tr-TR" b="1" u="sng" dirty="0" smtClean="0"/>
              <a:t>MARİFE  (BELİRLİ</a:t>
            </a:r>
            <a:r>
              <a:rPr lang="tr-TR" sz="2400" b="1" u="sng" dirty="0" smtClean="0"/>
              <a:t>)</a:t>
            </a:r>
            <a:r>
              <a:rPr lang="ar-SY" sz="2400" b="1" u="sng" dirty="0" smtClean="0"/>
              <a:t>     </a:t>
            </a:r>
            <a:r>
              <a:rPr lang="tr-TR" sz="2400" b="1" u="sng" dirty="0" smtClean="0"/>
              <a:t>DEĞİLDİR</a:t>
            </a:r>
            <a:r>
              <a:rPr lang="tr-TR" sz="3600" b="1" dirty="0" smtClean="0"/>
              <a:t>?</a:t>
            </a:r>
          </a:p>
          <a:p>
            <a:r>
              <a:rPr lang="tr-TR" sz="4000" b="1" dirty="0" smtClean="0">
                <a:latin typeface="Times New Roman" pitchFamily="18" charset="0"/>
                <a:cs typeface="Times New Roman" pitchFamily="18" charset="0"/>
              </a:rPr>
              <a:t>A)</a:t>
            </a:r>
            <a:r>
              <a:rPr lang="ar-SY" sz="4000" b="1" dirty="0" smtClean="0">
                <a:latin typeface="Times New Roman" pitchFamily="18" charset="0"/>
                <a:cs typeface="Times New Roman" pitchFamily="18" charset="0"/>
              </a:rPr>
              <a:t>   مُحَمَّدٌ  </a:t>
            </a:r>
            <a:endParaRPr lang="tr-TR" sz="4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4000" b="1" dirty="0" smtClean="0">
                <a:latin typeface="Times New Roman" pitchFamily="18" charset="0"/>
                <a:cs typeface="Times New Roman" pitchFamily="18" charset="0"/>
              </a:rPr>
              <a:t>B)</a:t>
            </a:r>
            <a:r>
              <a:rPr lang="ar-SY" sz="4000" b="1" dirty="0" smtClean="0">
                <a:latin typeface="Times New Roman" pitchFamily="18" charset="0"/>
                <a:cs typeface="Times New Roman" pitchFamily="18" charset="0"/>
              </a:rPr>
              <a:t> اَلْمَدْرَسَةُ  </a:t>
            </a:r>
            <a:endParaRPr lang="tr-TR" sz="4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4000" b="1" dirty="0" smtClean="0">
                <a:latin typeface="Times New Roman" pitchFamily="18" charset="0"/>
                <a:cs typeface="Times New Roman" pitchFamily="18" charset="0"/>
              </a:rPr>
              <a:t>C)</a:t>
            </a:r>
            <a:r>
              <a:rPr lang="ar-SY" sz="4000" b="1" dirty="0" smtClean="0">
                <a:latin typeface="Times New Roman" pitchFamily="18" charset="0"/>
                <a:cs typeface="Times New Roman" pitchFamily="18" charset="0"/>
              </a:rPr>
              <a:t>قَلَمُهُ  </a:t>
            </a:r>
            <a:endParaRPr lang="tr-TR" sz="4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4000" b="1" dirty="0" smtClean="0">
                <a:latin typeface="Times New Roman" pitchFamily="18" charset="0"/>
                <a:cs typeface="Times New Roman" pitchFamily="18" charset="0"/>
              </a:rPr>
              <a:t>D)</a:t>
            </a:r>
            <a:r>
              <a:rPr lang="ar-SY" sz="4000" b="1" dirty="0" smtClean="0">
                <a:latin typeface="Times New Roman" pitchFamily="18" charset="0"/>
                <a:cs typeface="Times New Roman" pitchFamily="18" charset="0"/>
              </a:rPr>
              <a:t>كِتابٌ  </a:t>
            </a:r>
            <a:endParaRPr lang="tr-TR" sz="4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pPr>
              <a:buNone/>
            </a:pPr>
            <a:endParaRPr lang="tr-TR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10C7280-C546-4803-91E4-9496B1B3F22E}" type="datetime1">
              <a:rPr lang="tr-TR" smtClean="0"/>
              <a:pPr/>
              <a:t>29.02.2016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9253688-8EFC-423A-8280-72393834310E}" type="slidenum">
              <a:rPr lang="tr-TR" smtClean="0"/>
              <a:pPr/>
              <a:t>2</a:t>
            </a:fld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smtClean="0"/>
              <a:t>KAZAN İ.H.O.OKULU.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181616"/>
          </a:xfrm>
        </p:spPr>
        <p:txBody>
          <a:bodyPr/>
          <a:lstStyle/>
          <a:p>
            <a:r>
              <a:rPr lang="ar-SY" b="1" dirty="0" smtClean="0"/>
              <a:t>  </a:t>
            </a:r>
            <a:r>
              <a:rPr lang="tr-TR" b="1" dirty="0" smtClean="0"/>
              <a:t>CEVAP 1-</a:t>
            </a:r>
            <a:endParaRPr lang="ar-SY" b="1" dirty="0" smtClean="0"/>
          </a:p>
          <a:p>
            <a:r>
              <a:rPr lang="ar-SY" dirty="0" smtClean="0"/>
              <a:t>     </a:t>
            </a:r>
            <a:endParaRPr lang="tr-TR" dirty="0" smtClean="0"/>
          </a:p>
          <a:p>
            <a:r>
              <a:rPr lang="ar-SY" sz="6000" b="1" dirty="0" smtClean="0">
                <a:latin typeface="Times New Roman" pitchFamily="18" charset="0"/>
                <a:cs typeface="Times New Roman" pitchFamily="18" charset="0"/>
              </a:rPr>
              <a:t>    كِتابٌ                    </a:t>
            </a:r>
            <a:endParaRPr lang="tr-TR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03DE93D-B87B-4641-AEFC-CD0062CC79F8}" type="datetime1">
              <a:rPr lang="tr-TR" smtClean="0"/>
              <a:pPr/>
              <a:t>29.02.2016</a:t>
            </a:fld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9253688-8EFC-423A-8280-72393834310E}" type="slidenum">
              <a:rPr lang="tr-TR" smtClean="0"/>
              <a:pPr/>
              <a:t>3</a:t>
            </a:fld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smtClean="0"/>
              <a:t>KAZAN İ.H.O.OKULU.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324492"/>
          </a:xfrm>
        </p:spPr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2-AŞAGIDAKİ İSİMLERDEN HANGİSİ </a:t>
            </a:r>
          </a:p>
          <a:p>
            <a:r>
              <a:rPr lang="tr-TR" b="1" u="sng" dirty="0" smtClean="0"/>
              <a:t>MÜENNES(DİŞİL)</a:t>
            </a:r>
            <a:r>
              <a:rPr lang="tr-TR" dirty="0" smtClean="0"/>
              <a:t>DİR?</a:t>
            </a:r>
          </a:p>
          <a:p>
            <a:endParaRPr lang="tr-TR" dirty="0" smtClean="0"/>
          </a:p>
          <a:p>
            <a:r>
              <a:rPr lang="tr-TR" sz="4000" b="1" dirty="0" smtClean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A)</a:t>
            </a:r>
            <a:r>
              <a:rPr lang="ar-SY" sz="4000" b="1" dirty="0" smtClean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أَبٌ  </a:t>
            </a:r>
            <a:endParaRPr lang="tr-TR" sz="4000" b="1" dirty="0" smtClean="0">
              <a:latin typeface="Times New Roman" pitchFamily="18" charset="0"/>
              <a:ea typeface="Arial Unicode MS" pitchFamily="34" charset="-128"/>
              <a:cs typeface="Times New Roman" pitchFamily="18" charset="0"/>
            </a:endParaRPr>
          </a:p>
          <a:p>
            <a:r>
              <a:rPr lang="tr-TR" sz="4000" b="1" dirty="0" smtClean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B)</a:t>
            </a:r>
            <a:r>
              <a:rPr lang="ar-SY" sz="4000" b="1" dirty="0" smtClean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أًمٌّ  </a:t>
            </a:r>
            <a:endParaRPr lang="tr-TR" sz="4000" b="1" dirty="0" smtClean="0">
              <a:latin typeface="Times New Roman" pitchFamily="18" charset="0"/>
              <a:ea typeface="Arial Unicode MS" pitchFamily="34" charset="-128"/>
              <a:cs typeface="Times New Roman" pitchFamily="18" charset="0"/>
            </a:endParaRPr>
          </a:p>
          <a:p>
            <a:r>
              <a:rPr lang="tr-TR" sz="4000" b="1" dirty="0" smtClean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C)</a:t>
            </a:r>
            <a:r>
              <a:rPr lang="ar-SY" sz="4000" b="1" dirty="0" smtClean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فَطُورٌ  </a:t>
            </a:r>
            <a:endParaRPr lang="tr-TR" sz="4000" b="1" dirty="0" smtClean="0">
              <a:latin typeface="Times New Roman" pitchFamily="18" charset="0"/>
              <a:ea typeface="Arial Unicode MS" pitchFamily="34" charset="-128"/>
              <a:cs typeface="Times New Roman" pitchFamily="18" charset="0"/>
            </a:endParaRPr>
          </a:p>
          <a:p>
            <a:r>
              <a:rPr lang="tr-TR" sz="4000" b="1" dirty="0" smtClean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D)</a:t>
            </a:r>
            <a:r>
              <a:rPr lang="ar-SY" sz="4000" b="1" dirty="0" smtClean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تًفَّاحٌ  </a:t>
            </a:r>
            <a:endParaRPr lang="tr-TR" sz="4000" b="1" dirty="0">
              <a:latin typeface="Times New Roman" pitchFamily="18" charset="0"/>
              <a:ea typeface="Arial Unicode MS" pitchFamily="34" charset="-128"/>
              <a:cs typeface="Times New Roman" pitchFamily="18" charset="0"/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52C16A6-2D97-4015-BF71-D4F6D964FF28}" type="datetime1">
              <a:rPr lang="tr-TR" smtClean="0"/>
              <a:pPr/>
              <a:t>29.02.2016</a:t>
            </a:fld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9253688-8EFC-423A-8280-72393834310E}" type="slidenum">
              <a:rPr lang="tr-TR" smtClean="0"/>
              <a:pPr/>
              <a:t>4</a:t>
            </a:fld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smtClean="0"/>
              <a:t>KAZAN İ.H.O.OKULU.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110178"/>
          </a:xfrm>
        </p:spPr>
        <p:txBody>
          <a:bodyPr/>
          <a:lstStyle/>
          <a:p>
            <a:r>
              <a:rPr lang="tr-TR" dirty="0" smtClean="0"/>
              <a:t>CEVAP  2-</a:t>
            </a:r>
            <a:endParaRPr lang="ar-SY" dirty="0" smtClean="0"/>
          </a:p>
          <a:p>
            <a:r>
              <a:rPr lang="ar-SY" dirty="0" smtClean="0"/>
              <a:t>               </a:t>
            </a:r>
            <a:r>
              <a:rPr lang="ar-SY" sz="6000" dirty="0" smtClean="0">
                <a:latin typeface="Times New Roman" pitchFamily="18" charset="0"/>
                <a:cs typeface="Times New Roman" pitchFamily="18" charset="0"/>
              </a:rPr>
              <a:t> أُمّ           </a:t>
            </a:r>
            <a:r>
              <a:rPr lang="tr-TR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tr-TR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C78EB3A-56E7-4233-B568-FFE83DCE4867}" type="datetime1">
              <a:rPr lang="tr-TR" smtClean="0"/>
              <a:pPr/>
              <a:t>29.02.2016</a:t>
            </a:fld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9253688-8EFC-423A-8280-72393834310E}" type="slidenum">
              <a:rPr lang="tr-TR" smtClean="0"/>
              <a:pPr/>
              <a:t>5</a:t>
            </a:fld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smtClean="0"/>
              <a:t>KAZAN İ.H.O.OKULU.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071546"/>
            <a:ext cx="8401080" cy="525305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tr-TR" dirty="0" smtClean="0"/>
              <a:t>3-KELİMELERİN </a:t>
            </a:r>
            <a:r>
              <a:rPr lang="tr-TR" b="1" u="sng" dirty="0" smtClean="0"/>
              <a:t>TÜRKÇE KARŞILIKLARINI </a:t>
            </a:r>
            <a:r>
              <a:rPr lang="tr-TR" dirty="0" smtClean="0"/>
              <a:t>SÖYLEYİNİZ.</a:t>
            </a:r>
          </a:p>
          <a:p>
            <a:endParaRPr lang="tr-TR" dirty="0" smtClean="0"/>
          </a:p>
          <a:p>
            <a:r>
              <a:rPr lang="tr-TR" sz="4000" b="1" dirty="0" smtClean="0">
                <a:latin typeface="Times New Roman" pitchFamily="18" charset="0"/>
                <a:cs typeface="Times New Roman" pitchFamily="18" charset="0"/>
              </a:rPr>
              <a:t>A)</a:t>
            </a:r>
            <a:r>
              <a:rPr lang="ar-SY" sz="4000" b="1" dirty="0" smtClean="0">
                <a:latin typeface="Times New Roman" pitchFamily="18" charset="0"/>
                <a:cs typeface="Times New Roman" pitchFamily="18" charset="0"/>
              </a:rPr>
              <a:t>رَأْسٌ  </a:t>
            </a:r>
            <a:endParaRPr lang="tr-TR" sz="4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tr-TR" sz="4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4000" b="1" dirty="0" smtClean="0">
                <a:latin typeface="Times New Roman" pitchFamily="18" charset="0"/>
                <a:cs typeface="Times New Roman" pitchFamily="18" charset="0"/>
              </a:rPr>
              <a:t>B)</a:t>
            </a:r>
            <a:r>
              <a:rPr lang="ar-SY" sz="4000" b="1" dirty="0" smtClean="0">
                <a:latin typeface="Times New Roman" pitchFamily="18" charset="0"/>
                <a:cs typeface="Times New Roman" pitchFamily="18" charset="0"/>
              </a:rPr>
              <a:t>    خُبْزٌ  </a:t>
            </a:r>
            <a:endParaRPr lang="tr-TR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tr-TR" sz="4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4000" b="1" dirty="0" smtClean="0">
                <a:latin typeface="Times New Roman" pitchFamily="18" charset="0"/>
                <a:cs typeface="Times New Roman" pitchFamily="18" charset="0"/>
              </a:rPr>
              <a:t>C)</a:t>
            </a:r>
            <a:r>
              <a:rPr lang="ar-SY" sz="4000" b="1" dirty="0" smtClean="0">
                <a:latin typeface="Times New Roman" pitchFamily="18" charset="0"/>
                <a:cs typeface="Times New Roman" pitchFamily="18" charset="0"/>
              </a:rPr>
              <a:t>طائرَةٌ  </a:t>
            </a:r>
            <a:endParaRPr lang="tr-TR" sz="4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tr-TR" sz="4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4000" b="1" dirty="0" smtClean="0">
                <a:latin typeface="Times New Roman" pitchFamily="18" charset="0"/>
                <a:cs typeface="Times New Roman" pitchFamily="18" charset="0"/>
              </a:rPr>
              <a:t>D)</a:t>
            </a:r>
            <a:r>
              <a:rPr lang="ar-SY" sz="4000" b="1" dirty="0" smtClean="0">
                <a:latin typeface="Times New Roman" pitchFamily="18" charset="0"/>
                <a:cs typeface="Times New Roman" pitchFamily="18" charset="0"/>
              </a:rPr>
              <a:t>حَمْراءُ  </a:t>
            </a:r>
            <a:endParaRPr lang="tr-TR" sz="4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tr-TR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EC27AF-3EF2-4258-B525-7542658819F1}" type="datetime1">
              <a:rPr lang="tr-TR" smtClean="0"/>
              <a:pPr/>
              <a:t>29.02.2016</a:t>
            </a:fld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9253688-8EFC-423A-8280-72393834310E}" type="slidenum">
              <a:rPr lang="tr-TR" smtClean="0"/>
              <a:pPr/>
              <a:t>6</a:t>
            </a:fld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smtClean="0"/>
              <a:t>KAZAN İ.H.O.OKULU.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038740"/>
          </a:xfrm>
        </p:spPr>
        <p:txBody>
          <a:bodyPr/>
          <a:lstStyle/>
          <a:p>
            <a:r>
              <a:rPr lang="tr-TR" dirty="0" smtClean="0"/>
              <a:t>CEVAP 3-</a:t>
            </a:r>
          </a:p>
          <a:p>
            <a:endParaRPr lang="tr-TR" dirty="0" smtClean="0"/>
          </a:p>
          <a:p>
            <a:r>
              <a:rPr lang="tr-TR" b="1" dirty="0" smtClean="0"/>
              <a:t>A)BAŞ (KAFA)</a:t>
            </a:r>
          </a:p>
          <a:p>
            <a:endParaRPr lang="tr-TR" b="1" dirty="0" smtClean="0"/>
          </a:p>
          <a:p>
            <a:r>
              <a:rPr lang="tr-TR" b="1" dirty="0" smtClean="0"/>
              <a:t>B)EKMEK</a:t>
            </a:r>
          </a:p>
          <a:p>
            <a:endParaRPr lang="tr-TR" b="1" dirty="0" smtClean="0"/>
          </a:p>
          <a:p>
            <a:r>
              <a:rPr lang="tr-TR" b="1" dirty="0" smtClean="0"/>
              <a:t>C)UÇAK</a:t>
            </a:r>
          </a:p>
          <a:p>
            <a:endParaRPr lang="tr-TR" b="1" dirty="0" smtClean="0"/>
          </a:p>
          <a:p>
            <a:r>
              <a:rPr lang="tr-TR" b="1" dirty="0" smtClean="0"/>
              <a:t>D)KIRMIZI</a:t>
            </a:r>
            <a:endParaRPr lang="tr-TR" b="1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9D148FE-8308-44E3-BB20-E3D6DB31D6BC}" type="datetime1">
              <a:rPr lang="tr-TR" smtClean="0"/>
              <a:pPr/>
              <a:t>29.02.2016</a:t>
            </a:fld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9253688-8EFC-423A-8280-72393834310E}" type="slidenum">
              <a:rPr lang="tr-TR" smtClean="0"/>
              <a:pPr/>
              <a:t>7</a:t>
            </a:fld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smtClean="0"/>
              <a:t>KAZAN İ.H.O.OKULU.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181616"/>
          </a:xfrm>
        </p:spPr>
        <p:txBody>
          <a:bodyPr>
            <a:normAutofit/>
          </a:bodyPr>
          <a:lstStyle/>
          <a:p>
            <a:endParaRPr lang="tr-TR" sz="40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tr-TR" sz="4000" b="1" u="sng" dirty="0" smtClean="0">
                <a:latin typeface="Times New Roman" pitchFamily="18" charset="0"/>
                <a:cs typeface="Times New Roman" pitchFamily="18" charset="0"/>
              </a:rPr>
              <a:t>    YEDEK SORU 1-</a:t>
            </a:r>
          </a:p>
          <a:p>
            <a:r>
              <a:rPr lang="ar-SY" sz="6000" dirty="0" smtClean="0">
                <a:latin typeface="Times New Roman" pitchFamily="18" charset="0"/>
                <a:cs typeface="Times New Roman" pitchFamily="18" charset="0"/>
              </a:rPr>
              <a:t>كيْفَ الْجوُّ الْيَوْمَ؟ </a:t>
            </a:r>
            <a:endParaRPr lang="tr-TR" sz="6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3600" dirty="0" smtClean="0">
                <a:latin typeface="Times New Roman" pitchFamily="18" charset="0"/>
                <a:cs typeface="Times New Roman" pitchFamily="18" charset="0"/>
              </a:rPr>
              <a:t>SORUSUNU BUGÜN ARAPÇA OLARAK NASIL CEVAPLARSINIZ?</a:t>
            </a:r>
            <a:endParaRPr lang="tr-TR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02322CD-BBDC-4320-9F86-8939A321A000}" type="datetime1">
              <a:rPr lang="tr-TR" smtClean="0"/>
              <a:pPr/>
              <a:t>29.02.2016</a:t>
            </a:fld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9253688-8EFC-423A-8280-72393834310E}" type="slidenum">
              <a:rPr lang="tr-TR" smtClean="0"/>
              <a:pPr/>
              <a:t>8</a:t>
            </a:fld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smtClean="0"/>
              <a:t>KAZAN İ.H.O.OKULU.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110178"/>
          </a:xfrm>
        </p:spPr>
        <p:txBody>
          <a:bodyPr/>
          <a:lstStyle/>
          <a:p>
            <a:r>
              <a:rPr lang="ar-SY" sz="60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</a:p>
          <a:p>
            <a:r>
              <a:rPr lang="tr-TR" sz="4000" b="1" dirty="0" smtClean="0">
                <a:latin typeface="Times New Roman" pitchFamily="18" charset="0"/>
                <a:cs typeface="Times New Roman" pitchFamily="18" charset="0"/>
              </a:rPr>
              <a:t>YEDEK 1-CEVAP</a:t>
            </a:r>
            <a:endParaRPr lang="ar-SY" sz="4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ar-SY" sz="6000" b="1" dirty="0" smtClean="0">
                <a:latin typeface="Times New Roman" pitchFamily="18" charset="0"/>
                <a:cs typeface="Times New Roman" pitchFamily="18" charset="0"/>
              </a:rPr>
              <a:t>  اَلْجَوُّ مُشْمٍسٌ</a:t>
            </a:r>
            <a:r>
              <a:rPr lang="ar-SY" b="1" dirty="0" smtClean="0">
                <a:latin typeface="Times New Roman" pitchFamily="18" charset="0"/>
                <a:cs typeface="Times New Roman" pitchFamily="18" charset="0"/>
              </a:rPr>
              <a:t>.                    </a:t>
            </a:r>
          </a:p>
          <a:p>
            <a:endParaRPr lang="ar-SY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ar-SY" b="1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endParaRPr lang="tr-T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45C07DD-2624-4CCE-8F7B-9D500A9CFB5E}" type="datetime1">
              <a:rPr lang="tr-TR" smtClean="0"/>
              <a:pPr/>
              <a:t>29.02.2016</a:t>
            </a:fld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9253688-8EFC-423A-8280-72393834310E}" type="slidenum">
              <a:rPr lang="tr-TR" smtClean="0"/>
              <a:pPr/>
              <a:t>9</a:t>
            </a:fld>
            <a:endParaRPr lang="tr-TR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smtClean="0"/>
              <a:t>KAZAN İ.H.O.OKULU.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ğıt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Kağıt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ağıt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112</TotalTime>
  <Words>168</Words>
  <Application>Microsoft Office PowerPoint</Application>
  <PresentationFormat>Ekran Gösterisi (4:3)</PresentationFormat>
  <Paragraphs>91</Paragraphs>
  <Slides>11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Kağıt</vt:lpstr>
      <vt:lpstr>KAZAN İMAM HATİP ORATOKULU 6.SINIFLAR ARASI BİLGİ YARIŞMASI ARAPÇA SORULARI</vt:lpstr>
      <vt:lpstr> 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2015-05-22T07:26:34Z</dcterms:created>
  <dcterms:modified xsi:type="dcterms:W3CDTF">2016-02-29T12:52:32Z</dcterms:modified>
  <cp:category>www.sorubak.com</cp:category>
</cp:coreProperties>
</file>