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89" autoAdjust="0"/>
    <p:restoredTop sz="94718" autoAdjust="0"/>
  </p:normalViewPr>
  <p:slideViewPr>
    <p:cSldViewPr snapToGrid="0">
      <p:cViewPr varScale="1">
        <p:scale>
          <a:sx n="86" d="100"/>
          <a:sy n="86" d="100"/>
        </p:scale>
        <p:origin x="-28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41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1F819A-38F7-4E55-945B-2DB09243B503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DEF1-9B61-4E17-98E7-F095410A2BE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sorubak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6DEF1-9B61-4E17-98E7-F095410A2BE9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44534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85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3525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69735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26795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51657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43105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39197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4129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51252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1343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F033E-E8A0-44D0-B304-9B02C7954122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78A13-E153-4242-97B3-1E2D59AAE9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246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gif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gif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dersimiz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96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GRADE 6</a:t>
            </a:r>
            <a:endParaRPr lang="tr-TR" sz="96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874818" y="2306781"/>
            <a:ext cx="7017327" cy="1059874"/>
          </a:xfrm>
        </p:spPr>
        <p:txBody>
          <a:bodyPr>
            <a:noAutofit/>
          </a:bodyPr>
          <a:lstStyle/>
          <a:p>
            <a:pPr algn="ctr"/>
            <a:r>
              <a:rPr lang="tr-TR" sz="72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EMOTIONS</a:t>
            </a:r>
            <a:endParaRPr lang="tr-TR" sz="72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267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48546" y="3581257"/>
            <a:ext cx="5382490" cy="1655762"/>
          </a:xfrm>
        </p:spPr>
        <p:txBody>
          <a:bodyPr>
            <a:normAutofit fontScale="85000" lnSpcReduction="10000"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EXCİTED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9218" name="Picture 2" descr="http://comps.canstockphoto.com/can-stock-photo_csp634165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875" b="5285"/>
          <a:stretch/>
        </p:blipFill>
        <p:spPr bwMode="auto">
          <a:xfrm>
            <a:off x="404957" y="114157"/>
            <a:ext cx="3543589" cy="60788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cdn.graphicsfactory.com/clip-art/image_files/image/7/1352487-3175-Happy-Businessman-Running-With-Dollar-In-Han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477838"/>
            <a:ext cx="2021030" cy="50085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8307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979614" y="3751118"/>
            <a:ext cx="5382490" cy="1655762"/>
          </a:xfrm>
        </p:spPr>
        <p:txBody>
          <a:bodyPr>
            <a:normAutofit fontScale="92500"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SCARED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44" name="Picture 4" descr="https://www.colourbox.com/preview/6977983-scared-cartoon-chick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928" y="415636"/>
            <a:ext cx="2265218" cy="5257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disneyclips.com/imagesnewb6/imageslwrakr01/august3116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370" y="415636"/>
            <a:ext cx="2005734" cy="28239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9163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2410" y="3751118"/>
            <a:ext cx="7159049" cy="1922318"/>
          </a:xfrm>
        </p:spPr>
        <p:txBody>
          <a:bodyPr>
            <a:normAutofit fontScale="85000" lnSpcReduction="10000"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SURPRISED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1266" name="Picture 2" descr="http://youoffendmeyouoffendmyfamily.com/wordpress/wp-content/uploads/2011/11/surprised-fa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284" y="869373"/>
            <a:ext cx="2514600" cy="2314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cache2.asset-cache.net/xc/470797555.jpg?v=2&amp;c=IWSAsset&amp;k=2&amp;d=cIjJT4rHu0zkKpY6_vcdQ0cNEJXt6xNfN7l2wCALE9w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031" y="3751118"/>
            <a:ext cx="2171988" cy="27264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cdn.xl.thumbs.canstockphoto.com/canstock184472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84" y="869373"/>
            <a:ext cx="3127951" cy="2060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85938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2410" y="3751118"/>
            <a:ext cx="7159049" cy="1922318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TIRED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2290" name="Picture 2" descr="http://worldartsme.com/images/tired-girl-clipart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012" y="0"/>
            <a:ext cx="2914650" cy="3333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clipartbest.com/cliparts/aTe/obg/aTeobgXA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460" y="453867"/>
            <a:ext cx="2665414" cy="53858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biegologia.pl/wp-content/uploads/2014/01/gym-teach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21" y="1136138"/>
            <a:ext cx="5462038" cy="19327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08178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27975" y="3146930"/>
            <a:ext cx="5109444" cy="1134125"/>
          </a:xfrm>
        </p:spPr>
        <p:txBody>
          <a:bodyPr>
            <a:normAutofit fontScale="92500" lnSpcReduction="20000"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SLEEPY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cliparts.co/cliparts/6cy/oby/6cyobyqri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145" y="546027"/>
            <a:ext cx="3924300" cy="25241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disneyclips.com/imagesnewb4/imageslwrakr01/clipsnow19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708" y="546027"/>
            <a:ext cx="4125480" cy="23891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ages.clipartpanda.com/dwarf-clipart-Sleepy_Seven_Dwarfs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5" y="868001"/>
            <a:ext cx="2076450" cy="52728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disneyclips.com/imagesnewb4/imageslwrakr01/sleepfish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102" y="3281868"/>
            <a:ext cx="3886200" cy="3118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41492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221596" y="2814421"/>
            <a:ext cx="2719531" cy="1113343"/>
          </a:xfrm>
        </p:spPr>
        <p:txBody>
          <a:bodyPr>
            <a:normAutofit fontScale="92500" lnSpcReduction="20000"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ILL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http://images.clipartpanda.com/sick-clipart-aceBoqEc4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95" y="370176"/>
            <a:ext cx="2795980" cy="21028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ages.zcubes.com/ZCubes/img/smileys/smiley_sick_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950" y="245484"/>
            <a:ext cx="2819974" cy="2913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previews.123rf.com/images/yayayoy/yayayoy1010/yayayoy101000037/8057356-Sick-emoticon-Stock-Vector-sick-smiley-fac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55" y="2990085"/>
            <a:ext cx="2939930" cy="32806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cdn.graphicsfactory.com/clip-art/image_files/image/1/1332411-Sick-heart-of-swine-influenza-virus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538" y="3201639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9383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1"/>
          <p:cNvSpPr>
            <a:spLocks noGrp="1"/>
          </p:cNvSpPr>
          <p:nvPr>
            <p:ph type="subTitle" idx="1"/>
          </p:nvPr>
        </p:nvSpPr>
        <p:spPr>
          <a:xfrm>
            <a:off x="1212273" y="2251218"/>
            <a:ext cx="9144000" cy="1655763"/>
          </a:xfrm>
        </p:spPr>
        <p:txBody>
          <a:bodyPr>
            <a:noAutofit/>
          </a:bodyPr>
          <a:lstStyle/>
          <a:p>
            <a:r>
              <a:rPr lang="tr-TR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PREPARED BY MEHMET DEGERLI</a:t>
            </a:r>
            <a:endParaRPr lang="tr-TR" sz="6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9177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223653" y="3108310"/>
            <a:ext cx="5250874" cy="1655762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HAPPY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MCj0423840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890" y="457200"/>
            <a:ext cx="3886200" cy="2306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www.cutecliparts.com/wp-content/uploads/2015/08/Happy-Smile-Actuality-Clipar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811" y="727364"/>
            <a:ext cx="3449780" cy="20366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oodville-inf.derbyshire.sch.uk/wp-content/uploads/2014/03/clipart-two-thumbs-up-happy-smiley-emoticon-512x512-eec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811" y="3581257"/>
            <a:ext cx="2816225" cy="23656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00339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62890" y="3581257"/>
            <a:ext cx="9144000" cy="1655762"/>
          </a:xfrm>
        </p:spPr>
        <p:txBody>
          <a:bodyPr>
            <a:normAutofit fontScale="85000" lnSpcReduction="10000"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EMBARRASSED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2" name="Picture 4" descr="http://comps.canstockphoto.com/can-stock-photo_csp149304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952"/>
          <a:stretch/>
        </p:blipFill>
        <p:spPr bwMode="auto">
          <a:xfrm>
            <a:off x="6677889" y="522720"/>
            <a:ext cx="3719946" cy="2449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comps.canstockphoto.com/can-stock-photo_csp1303999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144"/>
          <a:stretch/>
        </p:blipFill>
        <p:spPr bwMode="auto">
          <a:xfrm>
            <a:off x="1880465" y="605847"/>
            <a:ext cx="3252644" cy="23659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1793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62890" y="3581257"/>
            <a:ext cx="9144000" cy="1655762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SAD/UPSET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http://www.geekgyd.com/wp-content/uploads/2015/04/3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47" y="384464"/>
            <a:ext cx="3906980" cy="26704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clipartbest.com/cliparts/BdT/rRk/BdTrRkji9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067" y="207818"/>
            <a:ext cx="3959225" cy="28471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85556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62890" y="3581257"/>
            <a:ext cx="9144000" cy="1655762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HUNGRY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6" descr="D:\Documents and Settings\U2426893\Local Settings\Temporary Internet Files\Content.IE5\FL9U1L2H\MCj042808700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145" y="585066"/>
            <a:ext cx="3678382" cy="2656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76936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62890" y="3581257"/>
            <a:ext cx="9144000" cy="1655762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CONFUSED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5122" name="Picture 7" descr="D:\Documents and Settings\U2426893\Local Settings\Temporary Internet Files\Content.IE5\5ST4X1ZV\MCj043440300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231" y="810491"/>
            <a:ext cx="3259570" cy="2182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http://1.bp.blogspot.com/-bexYq9khvDY/Uutleb070UI/AAAAAAAAHUk/fW1-nrLQhGY/s1600/fiver-confused-graphic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629" y="393158"/>
            <a:ext cx="4215533" cy="30167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66866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62890" y="3581257"/>
            <a:ext cx="9144000" cy="1655762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HOT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6146" name="Picture 8" descr="D:\Documents and Settings\U2426893\Local Settings\Temporary Internet Files\Content.IE5\YX24AOHL\MCj042448400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691" y="604262"/>
            <a:ext cx="4073236" cy="2450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70974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62890" y="3581257"/>
            <a:ext cx="9144000" cy="1655762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COLD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0" name="Picture 2" descr="http://cliparts.co/cliparts/qTB/XB4/qTBXB4p9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29" y="185018"/>
            <a:ext cx="2867890" cy="58417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encrypted-tbn1.gstatic.com/images?q=tbn:ANd9GcRTm9i-gSPyL2TpeXmGttx3RUoTBJZsQhksVoZ2-cG088oYfyv-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993" y="0"/>
            <a:ext cx="2552700" cy="17907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ages.clipartpanda.com/cold-clip-art-0511-0810-2705-1158_Freezing_Man_Ice_Fishing_clipart_ima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015" y="865620"/>
            <a:ext cx="3333750" cy="5431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image.shutterstock.com/z/stock-vector-weather-icon-clipart-freezing-cold-thermometer-illustration-5492323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815"/>
          <a:stretch/>
        </p:blipFill>
        <p:spPr bwMode="auto">
          <a:xfrm>
            <a:off x="7027556" y="895350"/>
            <a:ext cx="1412459" cy="21817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52057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62890" y="3581257"/>
            <a:ext cx="9144000" cy="1655762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ANGRY</a:t>
            </a:r>
            <a:endParaRPr lang="tr-TR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8194" name="Picture 2" descr="http://www.clipartbest.com/cliparts/dTr/b7g/dTrb7gnT9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50" y="-890588"/>
            <a:ext cx="2982480" cy="3571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lh4.googleusercontent.com/-1mZLH5nUyxo/AAAAAAAAAAI/AAAAAAAAADY/Jql_nKO9lug/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190" y="-890588"/>
            <a:ext cx="2819400" cy="28194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orldartsme.com/images/angry-people-clipart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190" y="2681287"/>
            <a:ext cx="2837007" cy="32838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orldartsme.com/images/angry-people-clipart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11" y="2742263"/>
            <a:ext cx="2546061" cy="3333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08345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23</Words>
  <Application>Microsoft Office PowerPoint</Application>
  <PresentationFormat>Özel</PresentationFormat>
  <Paragraphs>19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Office Teması</vt:lpstr>
      <vt:lpstr>GRADE 6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2016-01-02T07:22:08Z</dcterms:created>
  <dcterms:modified xsi:type="dcterms:W3CDTF">2016-02-24T14:12:19Z</dcterms:modified>
  <cp:category>www.sorubak.com</cp:category>
</cp:coreProperties>
</file>