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8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8A5C89-C5B2-4F54-9C8C-28961AF1A7FD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977C7D-CC41-4C1D-B8BC-C5C42C14AE6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94418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77C7D-CC41-4C1D-B8BC-C5C42C14AE63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14171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05.05.2016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6600" b="1" dirty="0" smtClean="0"/>
              <a:t>CEBİRSEL</a:t>
            </a:r>
            <a:r>
              <a:rPr lang="tr-TR" sz="7200" b="1" dirty="0" smtClean="0"/>
              <a:t> İFADELER</a:t>
            </a:r>
            <a:endParaRPr lang="tr-TR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Kalp"/>
          <p:cNvSpPr/>
          <p:nvPr/>
        </p:nvSpPr>
        <p:spPr>
          <a:xfrm>
            <a:off x="1357290" y="642918"/>
            <a:ext cx="6143668" cy="5286412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 smtClean="0"/>
          </a:p>
          <a:p>
            <a:pPr algn="ctr"/>
            <a:r>
              <a:rPr lang="tr-TR" sz="4400" b="1" dirty="0" smtClean="0"/>
              <a:t>SUDE NUR KONAK</a:t>
            </a:r>
            <a:endParaRPr lang="tr-TR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b="1" dirty="0" smtClean="0">
                <a:solidFill>
                  <a:srgbClr val="FF0000"/>
                </a:solidFill>
              </a:rPr>
              <a:t>ÖRÜNTÜ VE İLİŞKİLER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tr-TR" b="1" dirty="0" smtClean="0"/>
              <a:t>2 - 4 - 6 - 8 - 10 - … sayı dizilerinin belli bir kuralı olur. Bu kuralı içinde harf olan bir ifade ile gösterirsek buna </a:t>
            </a:r>
            <a:r>
              <a:rPr lang="tr-TR" b="1" dirty="0" smtClean="0">
                <a:solidFill>
                  <a:srgbClr val="FF0000"/>
                </a:solidFill>
              </a:rPr>
              <a:t>cebirsel ifade</a:t>
            </a:r>
            <a:r>
              <a:rPr lang="tr-TR" b="1" dirty="0" smtClean="0"/>
              <a:t> denir. Örneğin yukarıdaki ikişerli sayı dizisinde her bir sayının adı </a:t>
            </a:r>
            <a:r>
              <a:rPr lang="tr-TR" b="1" dirty="0" smtClean="0">
                <a:solidFill>
                  <a:srgbClr val="FF0000"/>
                </a:solidFill>
              </a:rPr>
              <a:t>terim</a:t>
            </a:r>
            <a:r>
              <a:rPr lang="tr-TR" b="1" dirty="0" smtClean="0"/>
              <a:t> </a:t>
            </a:r>
            <a:r>
              <a:rPr lang="tr-TR" b="1" dirty="0" err="1" smtClean="0"/>
              <a:t>dir</a:t>
            </a:r>
            <a:r>
              <a:rPr lang="tr-TR" b="1" dirty="0" smtClean="0"/>
              <a:t>. Terimler arasındaki fark bize kuralı bulmada yardımcı olur. </a:t>
            </a:r>
            <a:br>
              <a:rPr lang="tr-TR" b="1" dirty="0" smtClean="0"/>
            </a:br>
            <a:r>
              <a:rPr lang="tr-TR" b="1" dirty="0" smtClean="0"/>
              <a:t>Yukarıdaki sayı dizisini cebirsel olarak şöyle yazarız: </a:t>
            </a:r>
            <a:br>
              <a:rPr lang="tr-TR" b="1" dirty="0" smtClean="0"/>
            </a:br>
            <a:r>
              <a:rPr lang="tr-TR" b="1" dirty="0" smtClean="0">
                <a:solidFill>
                  <a:srgbClr val="FF0000"/>
                </a:solidFill>
              </a:rPr>
              <a:t>Sayı dizisinin kuralı 2n</a:t>
            </a:r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tr-TR" b="1" dirty="0" smtClean="0">
                <a:solidFill>
                  <a:srgbClr val="FF0000"/>
                </a:solidFill>
              </a:rPr>
              <a:t>CEBİRSEL İFADE OLUŞTURMA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dirty="0" smtClean="0"/>
              <a:t>Problemlerde okuduğumuz cümleleri cebirsel ifade kullanarak gösterebiliriz:</a:t>
            </a:r>
            <a:br>
              <a:rPr lang="tr-TR" b="1" dirty="0" smtClean="0"/>
            </a:br>
            <a:r>
              <a:rPr lang="tr-TR" b="1" dirty="0" smtClean="0"/>
              <a:t>Örneğin, “elimdeki kalemlerin 5 tanesini arkadaşıma verdim.” cümlesinin cebirsel şekli: </a:t>
            </a:r>
            <a:br>
              <a:rPr lang="tr-TR" b="1" dirty="0" smtClean="0"/>
            </a:br>
            <a:r>
              <a:rPr lang="tr-TR" b="1" dirty="0" smtClean="0"/>
              <a:t>"k – 5" tir. Burada "k" harfi bilinmeyeni temsil eder.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Örnek : “Çantamdaki elmaların yarısını kardeşimle paylaştım.” ifadesini ise </a:t>
            </a:r>
            <a:br>
              <a:rPr lang="tr-TR" b="1" dirty="0" smtClean="0"/>
            </a:br>
            <a:r>
              <a:rPr lang="tr-TR" b="1" dirty="0" smtClean="0"/>
              <a:t>şeklinde gösteririz. Burada e harfi bilinmeyeni temsil eder.</a:t>
            </a:r>
            <a:br>
              <a:rPr lang="tr-TR" b="1" dirty="0" smtClean="0"/>
            </a:b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CEBİRSEL İFADELERDE TOPLAMA VE ÇIKARMA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dirty="0" smtClean="0"/>
              <a:t>Toplama işleminde birbiri ile aynı harfi içeren ifadelere Benzer Terimler denir. İşlemler sadece benzer terimler arasında olur.</a:t>
            </a:r>
            <a:br>
              <a:rPr lang="tr-TR" b="1" dirty="0" smtClean="0"/>
            </a:br>
            <a:r>
              <a:rPr lang="tr-TR" b="1" dirty="0" smtClean="0"/>
              <a:t>Örneğin; 3k + 8 cebirsel ifadesi ile 2k + 5 cebirsel ifadelerini toplayalım:</a:t>
            </a:r>
            <a:br>
              <a:rPr lang="tr-TR" b="1" dirty="0" smtClean="0"/>
            </a:br>
            <a:r>
              <a:rPr lang="tr-TR" b="1" dirty="0" smtClean="0"/>
              <a:t>Benzer terimleri yan yana getirerek toplama işlemimizi gerçekleştirelim:</a:t>
            </a:r>
            <a:br>
              <a:rPr lang="tr-TR" b="1" dirty="0" smtClean="0"/>
            </a:br>
            <a:r>
              <a:rPr lang="tr-TR" b="1" dirty="0" smtClean="0"/>
              <a:t>3k + 8 + 2k + 5</a:t>
            </a:r>
            <a:br>
              <a:rPr lang="tr-TR" b="1" dirty="0" smtClean="0"/>
            </a:br>
            <a:r>
              <a:rPr lang="tr-TR" b="1" dirty="0" smtClean="0"/>
              <a:t>3k + 2k + 8 + 5</a:t>
            </a:r>
            <a:br>
              <a:rPr lang="tr-TR" b="1" dirty="0" smtClean="0"/>
            </a:br>
            <a:r>
              <a:rPr lang="tr-TR" b="1" dirty="0" smtClean="0"/>
              <a:t>5k + 13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Cebirsel ifadelerle çıkarma işlemi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b="1" dirty="0" smtClean="0"/>
              <a:t>Önce çıkarma işlemi toplama işlemine dönüştürülür. (Çıkarılan cebirsel ifadedeki terimlerin işareti değiştirilir.) Sonra toplama işlemi yapılır. Çıkarma işlemlerinde de benzer terimler yan yana getirilerek işlem yapılır.</a:t>
            </a:r>
          </a:p>
          <a:p>
            <a:r>
              <a:rPr lang="tr-TR" b="1" dirty="0" smtClean="0"/>
              <a:t>Örneğin; 16x + 11 cebirsel ifadesinden 5x – 3 cebirsel ifadesini çıkaralım.</a:t>
            </a:r>
            <a:br>
              <a:rPr lang="tr-TR" b="1" dirty="0" smtClean="0"/>
            </a:br>
            <a:r>
              <a:rPr lang="tr-TR" b="1" dirty="0" smtClean="0"/>
              <a:t>(16x + 11) − (5x − 3) İlk önce çıkarma işlemini toplama işlemine dönüştürelim.</a:t>
            </a:r>
            <a:br>
              <a:rPr lang="tr-TR" b="1" dirty="0" smtClean="0"/>
            </a:br>
            <a:r>
              <a:rPr lang="tr-TR" b="1" dirty="0" smtClean="0"/>
              <a:t>(16x + 11) + (− 5x + 3) Şimdi de benzer terimleri yan yana getirerek işlem yapalım:</a:t>
            </a:r>
            <a:br>
              <a:rPr lang="tr-TR" b="1" dirty="0" smtClean="0"/>
            </a:br>
            <a:r>
              <a:rPr lang="tr-TR" b="1" dirty="0" smtClean="0"/>
              <a:t>(16x − 5x ) + ( 11 + 3 ) Şimdi de benzer terimler arasında işlem yapalım.</a:t>
            </a:r>
            <a:br>
              <a:rPr lang="tr-TR" b="1" dirty="0" smtClean="0"/>
            </a:br>
            <a:r>
              <a:rPr lang="tr-TR" b="1" dirty="0" smtClean="0"/>
              <a:t>11x + 14</a:t>
            </a:r>
          </a:p>
          <a:p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analokulumuz.com/sorular/393/cebirsel-ifad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9144000" cy="450057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0" y="3714752"/>
            <a:ext cx="9358346" cy="31432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 smtClean="0"/>
              <a:t>iki ifade türünü kesinlikle birbirine karıştırmayınız.</a:t>
            </a:r>
            <a:endParaRPr lang="tr-TR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sanalokulumuz.com/sr/124/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2971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testcozsene.com/wp-content/uploads/2012/11/6.S%C4%B1n%C4%B1f-Matematik-Cebirsel-%C4%B0fadeler-Testleri-%C3%87%C3%B6z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119</Words>
  <PresentationFormat>Ekran Gösterisi (4:3)</PresentationFormat>
  <Paragraphs>16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CEBİRSEL İFADELER</vt:lpstr>
      <vt:lpstr>ÖRÜNTÜ VE İLİŞKİLER</vt:lpstr>
      <vt:lpstr>CEBİRSEL İFADE OLUŞTURMA</vt:lpstr>
      <vt:lpstr>Slayt 4</vt:lpstr>
      <vt:lpstr>CEBİRSEL İFADELERDE TOPLAMA VE ÇIKARMA</vt:lpstr>
      <vt:lpstr>Cebirsel ifadelerle çıkarma işlemi</vt:lpstr>
      <vt:lpstr>Slayt 7</vt:lpstr>
      <vt:lpstr>Slayt 8</vt:lpstr>
      <vt:lpstr>Slayt 9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modified xsi:type="dcterms:W3CDTF">2016-05-05T16:21:15Z</dcterms:modified>
  <cp:category>www.sorubak.com</cp:category>
</cp:coreProperties>
</file>