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7" d="100"/>
          <a:sy n="87" d="100"/>
        </p:scale>
        <p:origin x="-1050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4CA98D-437E-4D8B-99F6-98C3A9D636AA}" type="datetimeFigureOut">
              <a:rPr lang="tr-TR" smtClean="0"/>
              <a:pPr/>
              <a:t>17.04.2016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3ACB91-F078-4A21-A9F0-43F1050BF4A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64300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3ACB91-F078-4A21-A9F0-43F1050BF4A9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174386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17.04.2016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17.04.2016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17.04.2016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17.04.2016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17.04.2016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1.mp4"/><Relationship Id="rId5" Type="http://schemas.openxmlformats.org/officeDocument/2006/relationships/image" Target="../media/image1.png"/><Relationship Id="rId4" Type="http://schemas.microsoft.com/office/2007/relationships/media" Target="../media/media1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772816"/>
            <a:ext cx="5652120" cy="1872208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prstTxWarp prst="textTriangleInverted">
              <a:avLst>
                <a:gd name="adj" fmla="val 48993"/>
              </a:avLst>
            </a:prstTxWarp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tr-TR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♥♥1-ZATİ SIFATLAR♥♥	</a:t>
            </a:r>
          </a:p>
          <a:p>
            <a:r>
              <a:rPr lang="tr-TR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♥♥2-SUBUTİ SIFATLAR♥♥</a:t>
            </a:r>
            <a:endParaRPr lang="tr-TR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020" y="0"/>
            <a:ext cx="7878348" cy="1484784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prstTxWarp prst="textArchDown">
              <a:avLst/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tr-TR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ALLAH C.C. SIFATLARI</a:t>
            </a:r>
            <a:endParaRPr lang="tr-TR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2338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-12932"/>
            <a:ext cx="6512511" cy="114300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prstTxWarp prst="textTriangle">
              <a:avLst>
                <a:gd name="adj" fmla="val 6381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/>
            <a:r>
              <a:rPr lang="tr-TR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♥♥1-ZATİ SIFATLAR♥♥</a:t>
            </a:r>
            <a:endParaRPr lang="tr-TR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>
          <a:xfrm>
            <a:off x="0" y="1268760"/>
            <a:ext cx="9144000" cy="5589240"/>
          </a:xfrm>
        </p:spPr>
        <p:txBody>
          <a:bodyPr>
            <a:normAutofit lnSpcReduction="10000"/>
          </a:bodyPr>
          <a:lstStyle/>
          <a:p>
            <a:r>
              <a:rPr lang="tr-TR" dirty="0" smtClean="0"/>
              <a:t>1-</a:t>
            </a:r>
            <a:r>
              <a:rPr lang="tr-TR" b="1" dirty="0"/>
              <a:t> </a:t>
            </a:r>
            <a:r>
              <a:rPr lang="tr-TR" b="1" dirty="0" err="1"/>
              <a:t>Vücud</a:t>
            </a:r>
            <a:r>
              <a:rPr lang="tr-TR" dirty="0"/>
              <a:t>: Bu sıfat Allah Teâlâ'nın var olduğunu ifade eder, Allah Teâlâ vardır. Varlığı ezelîdir. </a:t>
            </a:r>
            <a:r>
              <a:rPr lang="tr-TR" dirty="0" err="1"/>
              <a:t>Vâcib-ül</a:t>
            </a:r>
            <a:r>
              <a:rPr lang="tr-TR" dirty="0"/>
              <a:t> </a:t>
            </a:r>
            <a:r>
              <a:rPr lang="tr-TR" dirty="0" err="1"/>
              <a:t>vücûddür</a:t>
            </a:r>
            <a:r>
              <a:rPr lang="tr-TR" dirty="0"/>
              <a:t>, </a:t>
            </a:r>
            <a:r>
              <a:rPr lang="tr-TR" dirty="0" err="1"/>
              <a:t>yanî</a:t>
            </a:r>
            <a:r>
              <a:rPr lang="tr-TR" dirty="0"/>
              <a:t> varlığı lazımdır.</a:t>
            </a:r>
            <a:endParaRPr lang="tr-TR" dirty="0" smtClean="0"/>
          </a:p>
          <a:p>
            <a:r>
              <a:rPr lang="tr-TR" dirty="0" smtClean="0"/>
              <a:t>2-</a:t>
            </a:r>
            <a:r>
              <a:rPr lang="tr-TR" b="1" dirty="0"/>
              <a:t> Kıdem</a:t>
            </a:r>
            <a:r>
              <a:rPr lang="tr-TR" dirty="0"/>
              <a:t>: Allah Teâlâ'nın varlığının başlangıcı olmamasıdır. Allah Teâlâ'nın varlığının evveli yoktur.</a:t>
            </a:r>
            <a:endParaRPr lang="tr-TR" dirty="0" smtClean="0"/>
          </a:p>
          <a:p>
            <a:r>
              <a:rPr lang="tr-TR" dirty="0" smtClean="0"/>
              <a:t>3-</a:t>
            </a:r>
            <a:r>
              <a:rPr lang="tr-TR" b="1" dirty="0"/>
              <a:t>Beka</a:t>
            </a:r>
            <a:r>
              <a:rPr lang="tr-TR" dirty="0"/>
              <a:t>: Allah Teâlâ'nın varlığının sonu olmaması, daima var bulunmasıdır. Allah Teâlâ'nın varlığının sonu yoktur. Hiç yok olmaz.</a:t>
            </a:r>
            <a:r>
              <a:rPr lang="tr-TR" b="1" dirty="0"/>
              <a:t> </a:t>
            </a:r>
            <a:endParaRPr lang="tr-TR" dirty="0" smtClean="0"/>
          </a:p>
          <a:p>
            <a:r>
              <a:rPr lang="tr-TR" dirty="0" smtClean="0"/>
              <a:t>4-</a:t>
            </a:r>
            <a:r>
              <a:rPr lang="tr-TR" b="1" dirty="0"/>
              <a:t>Vahdaniyyet</a:t>
            </a:r>
            <a:r>
              <a:rPr lang="tr-TR" dirty="0"/>
              <a:t>: Allah Teâlâ'nın bir olması demektir. Allah Teâlâ'nın zatında, sıfatlarında ve işlerinde ortağı, benzeri </a:t>
            </a:r>
            <a:r>
              <a:rPr lang="tr-TR" dirty="0" err="1"/>
              <a:t>yokdur</a:t>
            </a:r>
            <a:r>
              <a:rPr lang="tr-TR" dirty="0"/>
              <a:t>.</a:t>
            </a:r>
            <a:endParaRPr lang="tr-TR" dirty="0" smtClean="0"/>
          </a:p>
          <a:p>
            <a:r>
              <a:rPr lang="tr-TR" dirty="0" smtClean="0"/>
              <a:t>5-</a:t>
            </a:r>
            <a:r>
              <a:rPr lang="tr-TR" b="1" dirty="0"/>
              <a:t> Muhalefet-ün </a:t>
            </a:r>
            <a:r>
              <a:rPr lang="tr-TR" b="1" dirty="0" err="1"/>
              <a:t>lil</a:t>
            </a:r>
            <a:r>
              <a:rPr lang="tr-TR" b="1" dirty="0"/>
              <a:t>-havadis</a:t>
            </a:r>
            <a:r>
              <a:rPr lang="tr-TR" dirty="0"/>
              <a:t>: Allah Teâlâ'nın sonradan </a:t>
            </a:r>
            <a:r>
              <a:rPr lang="tr-TR" dirty="0" err="1"/>
              <a:t>vücud</a:t>
            </a:r>
            <a:r>
              <a:rPr lang="tr-TR" dirty="0"/>
              <a:t> bulan varlıklara benzememesi demektir. Allah Teâlâ, zatında ve sıfatlarında hiçbir mahlûkun zât ve sıfatlarına benzemez.</a:t>
            </a:r>
            <a:endParaRPr lang="tr-TR" dirty="0" smtClean="0"/>
          </a:p>
          <a:p>
            <a:r>
              <a:rPr lang="tr-TR" dirty="0" smtClean="0"/>
              <a:t>6-</a:t>
            </a:r>
            <a:r>
              <a:rPr lang="tr-TR" b="1" dirty="0"/>
              <a:t> Kıyam </a:t>
            </a:r>
            <a:r>
              <a:rPr lang="tr-TR" b="1" dirty="0" err="1"/>
              <a:t>bi-nefsihi</a:t>
            </a:r>
            <a:r>
              <a:rPr lang="tr-TR" b="1" dirty="0"/>
              <a:t>: </a:t>
            </a:r>
            <a:r>
              <a:rPr lang="tr-TR" dirty="0"/>
              <a:t>Allah Teâlâ'nın, başka bir varlığa ve hiçbir mekâna muhtaç olmadan </a:t>
            </a:r>
            <a:r>
              <a:rPr lang="tr-TR" dirty="0" err="1"/>
              <a:t>zâtı</a:t>
            </a:r>
            <a:r>
              <a:rPr lang="tr-TR" dirty="0"/>
              <a:t> ile kaim olması demektir. Allah Teâlâ </a:t>
            </a:r>
            <a:r>
              <a:rPr lang="tr-TR" dirty="0" err="1"/>
              <a:t>zâtı</a:t>
            </a:r>
            <a:r>
              <a:rPr lang="tr-TR" dirty="0"/>
              <a:t> ile kaimdir. Mekana muhtaç değildir. Madde ve mekan yok iken O var idi. </a:t>
            </a:r>
            <a:r>
              <a:rPr lang="tr-TR" dirty="0" err="1"/>
              <a:t>Zîra</a:t>
            </a:r>
            <a:r>
              <a:rPr lang="tr-TR" dirty="0"/>
              <a:t> her </a:t>
            </a:r>
            <a:r>
              <a:rPr lang="tr-TR" dirty="0" err="1"/>
              <a:t>ihtiyactan</a:t>
            </a:r>
            <a:r>
              <a:rPr lang="tr-TR" dirty="0"/>
              <a:t> </a:t>
            </a:r>
            <a:r>
              <a:rPr lang="tr-TR" dirty="0" err="1"/>
              <a:t>münezzehdir</a:t>
            </a:r>
            <a:r>
              <a:rPr lang="tr-T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2901107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-2854" y="-25660"/>
            <a:ext cx="7311158" cy="1143000"/>
          </a:xfrm>
          <a:effectLst>
            <a:reflection blurRad="38100" stA="26000" endPos="23000" dist="25400" dir="5400000" sy="-100000" rotWithShape="0"/>
            <a:softEdge rad="635000"/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prstTxWarp prst="textChevron">
              <a:avLst>
                <a:gd name="adj" fmla="val 44286"/>
              </a:avLst>
            </a:prstTxWarp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l"/>
            <a:r>
              <a:rPr lang="tr-TR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♥♥2-SUBUTİ SIFATLAR♥♥</a:t>
            </a:r>
            <a:endParaRPr lang="tr-TR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>
          <a:xfrm>
            <a:off x="0" y="1124744"/>
            <a:ext cx="9144000" cy="5733256"/>
          </a:xfrm>
        </p:spPr>
        <p:txBody>
          <a:bodyPr>
            <a:normAutofit fontScale="77500" lnSpcReduction="20000"/>
          </a:bodyPr>
          <a:lstStyle/>
          <a:p>
            <a:r>
              <a:rPr lang="tr-TR" b="1" dirty="0"/>
              <a:t>1- Hayat:</a:t>
            </a:r>
            <a:r>
              <a:rPr lang="tr-TR" dirty="0"/>
              <a:t> Allah Teâlâ'nın hayat sâhibi olması demektir. Allah Teâlâ diridir. Hayatı, mahlûkların hayatına benzemeyip, zatına layık ve </a:t>
            </a:r>
            <a:r>
              <a:rPr lang="tr-TR" dirty="0" err="1"/>
              <a:t>mahsûs</a:t>
            </a:r>
            <a:r>
              <a:rPr lang="tr-TR" dirty="0"/>
              <a:t> olan hayat, ezelî ve ebedidir.</a:t>
            </a:r>
          </a:p>
          <a:p>
            <a:r>
              <a:rPr lang="tr-TR" dirty="0"/>
              <a:t/>
            </a:r>
            <a:br>
              <a:rPr lang="tr-TR" dirty="0"/>
            </a:br>
            <a:r>
              <a:rPr lang="tr-TR" b="1" dirty="0"/>
              <a:t>2- İlim:</a:t>
            </a:r>
            <a:r>
              <a:rPr lang="tr-TR" dirty="0"/>
              <a:t> Allah Teâlâ'nın her şeyi bilmesi, ilminin her şeyi kuşatması demektir. Allah Teâlâ </a:t>
            </a:r>
            <a:r>
              <a:rPr lang="tr-TR" dirty="0" err="1"/>
              <a:t>herşeyi</a:t>
            </a:r>
            <a:r>
              <a:rPr lang="tr-TR" dirty="0"/>
              <a:t> bilir. Bilmesi </a:t>
            </a:r>
            <a:r>
              <a:rPr lang="tr-TR" dirty="0" err="1"/>
              <a:t>mahlûkâtın</a:t>
            </a:r>
            <a:r>
              <a:rPr lang="tr-TR" dirty="0"/>
              <a:t> bilmesi gibi değildir.</a:t>
            </a:r>
          </a:p>
          <a:p>
            <a:r>
              <a:rPr lang="tr-TR" dirty="0"/>
              <a:t/>
            </a:r>
            <a:br>
              <a:rPr lang="tr-TR" dirty="0"/>
            </a:br>
            <a:r>
              <a:rPr lang="tr-TR" b="1" dirty="0"/>
              <a:t>3- Sem’:</a:t>
            </a:r>
            <a:r>
              <a:rPr lang="tr-TR" dirty="0"/>
              <a:t> Allah Teâlâ'nın her şeyi işitmesidir. Allah Teâlâ işitir. </a:t>
            </a:r>
            <a:r>
              <a:rPr lang="tr-TR" dirty="0" err="1"/>
              <a:t>Vâsıtasız</a:t>
            </a:r>
            <a:r>
              <a:rPr lang="tr-TR" dirty="0"/>
              <a:t>, </a:t>
            </a:r>
            <a:r>
              <a:rPr lang="tr-TR" dirty="0" err="1"/>
              <a:t>cihetsiz</a:t>
            </a:r>
            <a:r>
              <a:rPr lang="tr-TR" dirty="0"/>
              <a:t> işitir. İşitmesi, kulların işitmesine benzemez.</a:t>
            </a:r>
          </a:p>
          <a:p>
            <a:r>
              <a:rPr lang="tr-TR" dirty="0"/>
              <a:t/>
            </a:r>
            <a:br>
              <a:rPr lang="tr-TR" dirty="0"/>
            </a:br>
            <a:r>
              <a:rPr lang="tr-TR" b="1" dirty="0"/>
              <a:t>4- Basar:</a:t>
            </a:r>
            <a:r>
              <a:rPr lang="tr-TR" dirty="0"/>
              <a:t> Allah Teâlâ'nın her şeyi görmesidir. Allah Teâlâ görür. Aletsiz ve şartsız görür. Görmesi göz ile değildir.</a:t>
            </a:r>
          </a:p>
          <a:p>
            <a:r>
              <a:rPr lang="tr-TR" b="1" dirty="0"/>
              <a:t>5- </a:t>
            </a:r>
            <a:r>
              <a:rPr lang="tr-TR" b="1" dirty="0" err="1"/>
              <a:t>İrâdet</a:t>
            </a:r>
            <a:r>
              <a:rPr lang="tr-TR" b="1" dirty="0"/>
              <a:t>:</a:t>
            </a:r>
            <a:r>
              <a:rPr lang="tr-TR" dirty="0"/>
              <a:t> Allah Teâlâ'nın dilemesi vardır. Dilediğini yaratır. Her şey Onun dilemesi ile var olur.</a:t>
            </a:r>
          </a:p>
          <a:p>
            <a:r>
              <a:rPr lang="tr-TR" dirty="0"/>
              <a:t/>
            </a:r>
            <a:br>
              <a:rPr lang="tr-TR" dirty="0"/>
            </a:br>
            <a:r>
              <a:rPr lang="tr-TR" b="1" dirty="0"/>
              <a:t>6- Kudret:</a:t>
            </a:r>
            <a:r>
              <a:rPr lang="tr-TR" dirty="0"/>
              <a:t> Allah Teâlâ, </a:t>
            </a:r>
            <a:r>
              <a:rPr lang="tr-TR" dirty="0" err="1"/>
              <a:t>herşeye</a:t>
            </a:r>
            <a:r>
              <a:rPr lang="tr-TR" dirty="0"/>
              <a:t> gücü yeticidir. Hiçbir şey O'na güç gelmez.</a:t>
            </a:r>
          </a:p>
          <a:p>
            <a:r>
              <a:rPr lang="tr-TR" dirty="0"/>
              <a:t/>
            </a:r>
            <a:br>
              <a:rPr lang="tr-TR" dirty="0"/>
            </a:br>
            <a:r>
              <a:rPr lang="tr-TR" b="1" dirty="0"/>
              <a:t>7- Kelâm:</a:t>
            </a:r>
            <a:r>
              <a:rPr lang="tr-TR" dirty="0"/>
              <a:t> Allah Teâlâ'nın harfe ve sese muhtaç olmadan konuşması demektir. Allah Teâlâ söyleyicidir. Söylemesi alet, harfler, sesler ve dil ile değildir.</a:t>
            </a:r>
          </a:p>
          <a:p>
            <a:r>
              <a:rPr lang="tr-TR" b="1" dirty="0"/>
              <a:t/>
            </a:r>
            <a:br>
              <a:rPr lang="tr-TR" b="1" dirty="0"/>
            </a:br>
            <a:r>
              <a:rPr lang="tr-TR" b="1" dirty="0"/>
              <a:t>8- </a:t>
            </a:r>
            <a:r>
              <a:rPr lang="tr-TR" b="1" dirty="0" err="1"/>
              <a:t>Tekvîn</a:t>
            </a:r>
            <a:r>
              <a:rPr lang="tr-TR" b="1" dirty="0"/>
              <a:t>:</a:t>
            </a:r>
            <a:r>
              <a:rPr lang="tr-TR" dirty="0"/>
              <a:t> Allah Teâlâ yaratıcıdır. Ondan başka yaratıcı yoktur. Her şeyi O yaratır.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99052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8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8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8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3" grpI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-1" y="3212976"/>
            <a:ext cx="9144000" cy="3645024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prstTxWarp prst="textFadeUp">
              <a:avLst>
                <a:gd name="adj" fmla="val 19404"/>
              </a:avLst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r-TR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tr-TR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tr-TR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tr-TR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tr-TR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HAZIRLAYAN:AHMET YASİN YAŞAR</a:t>
            </a:r>
            <a:endParaRPr lang="tr-TR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ALKIŞ SESİ (2)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0" y="404665"/>
            <a:ext cx="9143999" cy="2520280"/>
          </a:xfrm>
          <a:prstGeom prst="ellipse">
            <a:avLst/>
          </a:prstGeom>
          <a:ln>
            <a:noFill/>
          </a:ln>
          <a:effectLst>
            <a:softEdge rad="112500"/>
          </a:effectLst>
          <a:scene3d>
            <a:camera prst="isometricOffAxis2Lef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xmlns="" val="3685791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8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Hava Akımı">
  <a:themeElements>
    <a:clrScheme name="Hava Akımı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Hava Akımı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Hava Akımı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42</TotalTime>
  <Words>21</Words>
  <PresentationFormat>Ekran Gösterisi (4:3)</PresentationFormat>
  <Paragraphs>21</Paragraphs>
  <Slides>4</Slides>
  <Notes>1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5" baseType="lpstr">
      <vt:lpstr>Hava Akımı</vt:lpstr>
      <vt:lpstr>ALLAH C.C. SIFATLARI</vt:lpstr>
      <vt:lpstr>♥♥1-ZATİ SIFATLAR♥♥</vt:lpstr>
      <vt:lpstr>♥♥2-SUBUTİ SIFATLAR♥♥</vt:lpstr>
      <vt:lpstr>  HAZIRLAYAN:AHMET YASİN YAŞAR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2016-04-17T12:13:58Z</dcterms:created>
  <dcterms:modified xsi:type="dcterms:W3CDTF">2016-04-17T18:16:03Z</dcterms:modified>
  <cp:category>www.sorubak.com</cp:category>
</cp:coreProperties>
</file>