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9F884-6298-4BA3-BDB0-719B6A9941D9}" type="datetimeFigureOut">
              <a:rPr lang="tr-TR" smtClean="0"/>
              <a:t>09.12.2015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D07B8-EBB3-4745-873D-5F9C30CE131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sorubak</a:t>
            </a:r>
            <a:r>
              <a:rPr lang="tr-TR" sz="1200" b="1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07B8-EBB3-4745-873D-5F9C30CE1317}" type="slidenum">
              <a:rPr lang="tr-TR" smtClean="0"/>
              <a:t>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9A6A89BD-03DB-40C1-BF19-4EEF25CB4902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72250032-09A2-41F3-B1D9-22B3DFF5FBC1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89BD-03DB-40C1-BF19-4EEF25CB4902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50032-09A2-41F3-B1D9-22B3DFF5FB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89BD-03DB-40C1-BF19-4EEF25CB4902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50032-09A2-41F3-B1D9-22B3DFF5FB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89BD-03DB-40C1-BF19-4EEF25CB4902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50032-09A2-41F3-B1D9-22B3DFF5FB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89BD-03DB-40C1-BF19-4EEF25CB4902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50032-09A2-41F3-B1D9-22B3DFF5FB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89BD-03DB-40C1-BF19-4EEF25CB4902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50032-09A2-41F3-B1D9-22B3DFF5FB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89BD-03DB-40C1-BF19-4EEF25CB4902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50032-09A2-41F3-B1D9-22B3DFF5FB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89BD-03DB-40C1-BF19-4EEF25CB4902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50032-09A2-41F3-B1D9-22B3DFF5FB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89BD-03DB-40C1-BF19-4EEF25CB4902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50032-09A2-41F3-B1D9-22B3DFF5FB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89BD-03DB-40C1-BF19-4EEF25CB4902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50032-09A2-41F3-B1D9-22B3DFF5FB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89BD-03DB-40C1-BF19-4EEF25CB4902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50032-09A2-41F3-B1D9-22B3DFF5FB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 cstate="print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9A6A89BD-03DB-40C1-BF19-4EEF25CB4902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72250032-09A2-41F3-B1D9-22B3DFF5FBC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MATEMATİK 6.SINIF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KESİRLERİ KARŞILAŞTIRMA VE SIRALAMA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34196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KESİRLERİ KARŞILAŞTIRMA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KESİRLERİ KARŞILAŞTIRIRKEN &lt; (KÜÇÜKTÜR) &gt; (BÜYÜKTÜR) İŞARETLERİNİ KULLANIRIZ</a:t>
            </a:r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467544" y="4653136"/>
            <a:ext cx="8676456" cy="1152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4952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KARŞILAŞTIRMADA AYRINTILAR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tr-TR" dirty="0" smtClean="0"/>
              <a:t>PAYDALARI EŞİT PAYI EŞİT DEĞİLSE PAYDALARI SIRALARIZ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tr-TR" dirty="0" smtClean="0"/>
              <a:t>PAYDALAR EŞİT DEĞİL PAYLAR EŞİT İSTE  PAYDALARI BÜYÜK OLAN KÜÇÜK OLUR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60929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>
          <a:xfrm>
            <a:off x="323528" y="2204864"/>
            <a:ext cx="8125176" cy="2016224"/>
          </a:xfrm>
        </p:spPr>
        <p:txBody>
          <a:bodyPr/>
          <a:lstStyle/>
          <a:p>
            <a:r>
              <a:rPr lang="tr-TR" dirty="0" smtClean="0"/>
              <a:t>PAYDALARI EŞİT DEĞİL PAYLARIDA EŞİT DEĞİL İSE </a:t>
            </a:r>
            <a:endParaRPr lang="tr-TR" dirty="0"/>
          </a:p>
        </p:txBody>
      </p:sp>
      <p:sp>
        <p:nvSpPr>
          <p:cNvPr id="7" name="Metin Yer Tutucusu 6"/>
          <p:cNvSpPr>
            <a:spLocks noGrp="1"/>
          </p:cNvSpPr>
          <p:nvPr>
            <p:ph type="body" sz="half" idx="2"/>
          </p:nvPr>
        </p:nvSpPr>
        <p:spPr>
          <a:xfrm>
            <a:off x="1043608" y="2636912"/>
            <a:ext cx="6705600" cy="603126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2584734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66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6632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İZLEDİĞİNİZ İÇİN TEŞEKKÜRLER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755576" y="4149080"/>
            <a:ext cx="20882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ERİM</a:t>
            </a:r>
          </a:p>
          <a:p>
            <a:r>
              <a:rPr lang="tr-TR" sz="4800" dirty="0" smtClean="0"/>
              <a:t>TANER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xmlns="" val="4028777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TM01790492[[fn=Sketchbook]]</Template>
  <TotalTime>23</TotalTime>
  <Words>54</Words>
  <Application>Microsoft Office PowerPoint</Application>
  <PresentationFormat>Ekran Gösterisi (4:3)</PresentationFormat>
  <Paragraphs>13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Sketchbook</vt:lpstr>
      <vt:lpstr>MATEMATİK 6.SINIF</vt:lpstr>
      <vt:lpstr>KESİRLERİ KARŞILAŞTIRMA</vt:lpstr>
      <vt:lpstr>KARŞILAŞTIRMADA AYRINTILAR</vt:lpstr>
      <vt:lpstr>PAYDALARI EŞİT DEĞİL PAYLARIDA EŞİT DEĞİL İSE </vt:lpstr>
      <vt:lpstr>Slayt 5</vt:lpstr>
      <vt:lpstr>İZLEDİĞİNİZ İÇİN TEŞEKKÜRLER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2015-12-08T17:33:59Z</dcterms:created>
  <dcterms:modified xsi:type="dcterms:W3CDTF">2015-12-09T10:27:39Z</dcterms:modified>
  <cp:category>www.sorubak.com</cp:category>
</cp:coreProperties>
</file>