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Default Extension="wav" ContentType="audio/wav"/>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44" r:id="rId1"/>
  </p:sldMasterIdLst>
  <p:notesMasterIdLst>
    <p:notesMasterId r:id="rId16"/>
  </p:notesMasterIdLst>
  <p:sldIdLst>
    <p:sldId id="256" r:id="rId2"/>
    <p:sldId id="264" r:id="rId3"/>
    <p:sldId id="258" r:id="rId4"/>
    <p:sldId id="259" r:id="rId5"/>
    <p:sldId id="260" r:id="rId6"/>
    <p:sldId id="261" r:id="rId7"/>
    <p:sldId id="262" r:id="rId8"/>
    <p:sldId id="263" r:id="rId9"/>
    <p:sldId id="265" r:id="rId10"/>
    <p:sldId id="266" r:id="rId11"/>
    <p:sldId id="267" r:id="rId12"/>
    <p:sldId id="268" r:id="rId13"/>
    <p:sldId id="269" r:id="rId14"/>
    <p:sldId id="270" r:id="rId15"/>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76" d="100"/>
          <a:sy n="76" d="100"/>
        </p:scale>
        <p:origin x="-1380" y="-31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FACCD81-02E7-4669-8694-7650FC27D3D8}" type="datetimeFigureOut">
              <a:rPr lang="tr-TR" smtClean="0"/>
              <a:pPr/>
              <a:t>24.05.2016</a:t>
            </a:fld>
            <a:endParaRPr lang="tr-TR"/>
          </a:p>
        </p:txBody>
      </p:sp>
      <p:sp>
        <p:nvSpPr>
          <p:cNvPr id="4" name="Slayt Görüntüsü Yer Tutucusu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Altbilgi Yer Tutucusu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0E9580C-9F79-440C-8F23-A421D431855A}" type="slidenum">
              <a:rPr lang="tr-TR" smtClean="0"/>
              <a:pPr/>
              <a:t>‹#›</a:t>
            </a:fld>
            <a:endParaRPr lang="tr-TR"/>
          </a:p>
        </p:txBody>
      </p:sp>
    </p:spTree>
    <p:extLst>
      <p:ext uri="{BB962C8B-B14F-4D97-AF65-F5344CB8AC3E}">
        <p14:creationId xmlns:p14="http://schemas.microsoft.com/office/powerpoint/2010/main" xmlns="" val="208757233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kern="1200" dirty="0" smtClean="0">
                <a:solidFill>
                  <a:schemeClr val="tx1"/>
                </a:solidFill>
                <a:latin typeface="+mn-lt"/>
                <a:ea typeface="+mn-ea"/>
                <a:cs typeface="+mn-cs"/>
              </a:rPr>
              <a:t>www.</a:t>
            </a:r>
            <a:r>
              <a:rPr lang="tr-TR" sz="1200" kern="1200" dirty="0" err="1" smtClean="0">
                <a:solidFill>
                  <a:schemeClr val="tx1"/>
                </a:solidFill>
                <a:latin typeface="+mn-lt"/>
                <a:ea typeface="+mn-ea"/>
                <a:cs typeface="+mn-cs"/>
              </a:rPr>
              <a:t>sorubak</a:t>
            </a:r>
            <a:r>
              <a:rPr lang="tr-TR" sz="1200" kern="1200" dirty="0" smtClean="0">
                <a:solidFill>
                  <a:schemeClr val="tx1"/>
                </a:solidFill>
                <a:latin typeface="+mn-lt"/>
                <a:ea typeface="+mn-ea"/>
                <a:cs typeface="+mn-cs"/>
              </a:rPr>
              <a:t>.com </a:t>
            </a:r>
            <a:endParaRPr lang="tr-TR" dirty="0"/>
          </a:p>
        </p:txBody>
      </p:sp>
      <p:sp>
        <p:nvSpPr>
          <p:cNvPr id="4" name="Slayt Numarası Yer Tutucusu 3"/>
          <p:cNvSpPr>
            <a:spLocks noGrp="1"/>
          </p:cNvSpPr>
          <p:nvPr>
            <p:ph type="sldNum" sz="quarter" idx="10"/>
          </p:nvPr>
        </p:nvSpPr>
        <p:spPr/>
        <p:txBody>
          <a:bodyPr/>
          <a:lstStyle/>
          <a:p>
            <a:fld id="{90E9580C-9F79-440C-8F23-A421D431855A}" type="slidenum">
              <a:rPr lang="tr-TR" smtClean="0"/>
              <a:pPr/>
              <a:t>14</a:t>
            </a:fld>
            <a:endParaRPr lang="tr-TR"/>
          </a:p>
        </p:txBody>
      </p:sp>
    </p:spTree>
    <p:extLst>
      <p:ext uri="{BB962C8B-B14F-4D97-AF65-F5344CB8AC3E}">
        <p14:creationId xmlns:p14="http://schemas.microsoft.com/office/powerpoint/2010/main" xmlns="" val="229287659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0.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7.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8.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9.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sp>
        <p:nvSpPr>
          <p:cNvPr id="7" name="6 Düz Bağlayıcı"/>
          <p:cNvSpPr>
            <a:spLocks noChangeShapeType="1"/>
          </p:cNvSpPr>
          <p:nvPr/>
        </p:nvSpPr>
        <p:spPr bwMode="auto">
          <a:xfrm>
            <a:off x="514350" y="5349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9" name="28 Başlık"/>
          <p:cNvSpPr>
            <a:spLocks noGrp="1"/>
          </p:cNvSpPr>
          <p:nvPr>
            <p:ph type="ctrTitle"/>
          </p:nvPr>
        </p:nvSpPr>
        <p:spPr>
          <a:xfrm>
            <a:off x="381000" y="4853411"/>
            <a:ext cx="8458200" cy="1222375"/>
          </a:xfrm>
        </p:spPr>
        <p:txBody>
          <a:bodyPr anchor="t"/>
          <a:lstStyle/>
          <a:p>
            <a:r>
              <a:rPr kumimoji="0" lang="tr-TR" smtClean="0"/>
              <a:t>Asıl başlık stili için tıklatın</a:t>
            </a:r>
            <a:endParaRPr kumimoji="0" lang="en-US"/>
          </a:p>
        </p:txBody>
      </p:sp>
      <p:sp>
        <p:nvSpPr>
          <p:cNvPr id="9" name="8 Alt Başlık"/>
          <p:cNvSpPr>
            <a:spLocks noGrp="1"/>
          </p:cNvSpPr>
          <p:nvPr>
            <p:ph type="subTitle" idx="1"/>
          </p:nvPr>
        </p:nvSpPr>
        <p:spPr>
          <a:xfrm>
            <a:off x="381000" y="3886200"/>
            <a:ext cx="8458200" cy="914400"/>
          </a:xfrm>
        </p:spPr>
        <p:txBody>
          <a:bodyPr anchor="b"/>
          <a:lstStyle>
            <a:lvl1pPr marL="0" indent="0" algn="l">
              <a:buNone/>
              <a:defRPr sz="2400">
                <a:solidFill>
                  <a:schemeClr val="tx2">
                    <a:shade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tr-TR" smtClean="0"/>
              <a:t>Asıl alt başlık stilini düzenlemek için tıklatın</a:t>
            </a:r>
            <a:endParaRPr kumimoji="0" lang="en-US"/>
          </a:p>
        </p:txBody>
      </p:sp>
      <p:sp>
        <p:nvSpPr>
          <p:cNvPr id="16" name="15 Veri Yer Tutucusu"/>
          <p:cNvSpPr>
            <a:spLocks noGrp="1"/>
          </p:cNvSpPr>
          <p:nvPr>
            <p:ph type="dt" sz="half" idx="10"/>
          </p:nvPr>
        </p:nvSpPr>
        <p:spPr/>
        <p:txBody>
          <a:bodyPr/>
          <a:lstStyle/>
          <a:p>
            <a:fld id="{D9F75050-0E15-4C5B-92B0-66D068882F1F}" type="datetimeFigureOut">
              <a:rPr lang="tr-TR" smtClean="0"/>
              <a:pPr/>
              <a:t>24.05.2016</a:t>
            </a:fld>
            <a:endParaRPr lang="tr-TR"/>
          </a:p>
        </p:txBody>
      </p:sp>
      <p:sp>
        <p:nvSpPr>
          <p:cNvPr id="2" name="1 Altbilgi Yer Tutucusu"/>
          <p:cNvSpPr>
            <a:spLocks noGrp="1"/>
          </p:cNvSpPr>
          <p:nvPr>
            <p:ph type="ftr" sz="quarter" idx="11"/>
          </p:nvPr>
        </p:nvSpPr>
        <p:spPr/>
        <p:txBody>
          <a:bodyPr/>
          <a:lstStyle/>
          <a:p>
            <a:endParaRPr lang="tr-TR"/>
          </a:p>
        </p:txBody>
      </p:sp>
      <p:sp>
        <p:nvSpPr>
          <p:cNvPr id="15" name="14 Slayt Numarası Yer Tutucusu"/>
          <p:cNvSpPr>
            <a:spLocks noGrp="1"/>
          </p:cNvSpPr>
          <p:nvPr>
            <p:ph type="sldNum" sz="quarter" idx="12"/>
          </p:nvPr>
        </p:nvSpPr>
        <p:spPr>
          <a:xfrm>
            <a:off x="8229600" y="6473952"/>
            <a:ext cx="758952" cy="246888"/>
          </a:xfrm>
        </p:spPr>
        <p:txBody>
          <a:bodyPr/>
          <a:lstStyle/>
          <a:p>
            <a:fld id="{B1DEFA8C-F947-479F-BE07-76B6B3F80BF1}" type="slidenum">
              <a:rPr lang="tr-TR" smtClean="0"/>
              <a:pPr/>
              <a:t>‹#›</a:t>
            </a:fld>
            <a:endParaRPr lang="tr-TR"/>
          </a:p>
        </p:txBody>
      </p:sp>
    </p:spTree>
  </p:cSld>
  <p:clrMapOvr>
    <a:masterClrMapping/>
  </p:clrMapOvr>
  <p:transition spd="med">
    <p:dissolve/>
    <p:sndAc>
      <p:stSnd>
        <p:snd r:embed="rId1" name="chimes.wav"/>
      </p:stSnd>
    </p:sndAc>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D9F75050-0E15-4C5B-92B0-66D068882F1F}" type="datetimeFigureOut">
              <a:rPr lang="tr-TR" smtClean="0"/>
              <a:pPr/>
              <a:t>24.05.2016</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transition spd="med">
    <p:dissolve/>
    <p:sndAc>
      <p:stSnd>
        <p:snd r:embed="rId1" name="chimes.wav"/>
      </p:stSnd>
    </p:sndAc>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858000" y="549276"/>
            <a:ext cx="1828800" cy="5851525"/>
          </a:xfrm>
        </p:spPr>
        <p:txBody>
          <a:bodyPr vert="eaVer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a:xfrm>
            <a:off x="457200" y="549276"/>
            <a:ext cx="6248400" cy="5851525"/>
          </a:xfrm>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D9F75050-0E15-4C5B-92B0-66D068882F1F}" type="datetimeFigureOut">
              <a:rPr lang="tr-TR" smtClean="0"/>
              <a:pPr/>
              <a:t>24.05.2016</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transition spd="med">
    <p:dissolve/>
    <p:sndAc>
      <p:stSnd>
        <p:snd r:embed="rId1" name="chimes.wav"/>
      </p:stSnd>
    </p:sndAc>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2" name="21 Başlık"/>
          <p:cNvSpPr>
            <a:spLocks noGrp="1"/>
          </p:cNvSpPr>
          <p:nvPr>
            <p:ph type="title"/>
          </p:nvPr>
        </p:nvSpPr>
        <p:spPr/>
        <p:txBody>
          <a:bodyPr/>
          <a:lstStyle/>
          <a:p>
            <a:r>
              <a:rPr kumimoji="0" lang="tr-TR" smtClean="0"/>
              <a:t>Asıl başlık stili için tıklatın</a:t>
            </a:r>
            <a:endParaRPr kumimoji="0" lang="en-US"/>
          </a:p>
        </p:txBody>
      </p:sp>
      <p:sp>
        <p:nvSpPr>
          <p:cNvPr id="27" name="26 İçerik Yer Tutucusu"/>
          <p:cNvSpPr>
            <a:spLocks noGrp="1"/>
          </p:cNvSpPr>
          <p:nvPr>
            <p:ph idx="1"/>
          </p:nvPr>
        </p:nvSpPr>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25" name="24 Veri Yer Tutucusu"/>
          <p:cNvSpPr>
            <a:spLocks noGrp="1"/>
          </p:cNvSpPr>
          <p:nvPr>
            <p:ph type="dt" sz="half" idx="10"/>
          </p:nvPr>
        </p:nvSpPr>
        <p:spPr/>
        <p:txBody>
          <a:bodyPr/>
          <a:lstStyle/>
          <a:p>
            <a:fld id="{D9F75050-0E15-4C5B-92B0-66D068882F1F}" type="datetimeFigureOut">
              <a:rPr lang="tr-TR" smtClean="0"/>
              <a:pPr/>
              <a:t>24.05.2016</a:t>
            </a:fld>
            <a:endParaRPr lang="tr-TR"/>
          </a:p>
        </p:txBody>
      </p:sp>
      <p:sp>
        <p:nvSpPr>
          <p:cNvPr id="19" name="18 Altbilgi Yer Tutucusu"/>
          <p:cNvSpPr>
            <a:spLocks noGrp="1"/>
          </p:cNvSpPr>
          <p:nvPr>
            <p:ph type="ftr" sz="quarter" idx="11"/>
          </p:nvPr>
        </p:nvSpPr>
        <p:spPr>
          <a:xfrm>
            <a:off x="3581400" y="76200"/>
            <a:ext cx="2895600" cy="288925"/>
          </a:xfrm>
        </p:spPr>
        <p:txBody>
          <a:bodyPr/>
          <a:lstStyle/>
          <a:p>
            <a:endParaRPr lang="tr-TR"/>
          </a:p>
        </p:txBody>
      </p:sp>
      <p:sp>
        <p:nvSpPr>
          <p:cNvPr id="16" name="15 Slayt Numarası Yer Tutucusu"/>
          <p:cNvSpPr>
            <a:spLocks noGrp="1"/>
          </p:cNvSpPr>
          <p:nvPr>
            <p:ph type="sldNum" sz="quarter" idx="12"/>
          </p:nvPr>
        </p:nvSpPr>
        <p:spPr>
          <a:xfrm>
            <a:off x="8229600" y="6473952"/>
            <a:ext cx="758952" cy="246888"/>
          </a:xfrm>
        </p:spPr>
        <p:txBody>
          <a:bodyPr/>
          <a:lstStyle/>
          <a:p>
            <a:fld id="{B1DEFA8C-F947-479F-BE07-76B6B3F80BF1}" type="slidenum">
              <a:rPr lang="tr-TR" smtClean="0"/>
              <a:pPr/>
              <a:t>‹#›</a:t>
            </a:fld>
            <a:endParaRPr lang="tr-TR"/>
          </a:p>
        </p:txBody>
      </p:sp>
    </p:spTree>
  </p:cSld>
  <p:clrMapOvr>
    <a:masterClrMapping/>
  </p:clrMapOvr>
  <p:transition spd="med">
    <p:dissolve/>
    <p:sndAc>
      <p:stSnd>
        <p:snd r:embed="rId1" name="chimes.wav"/>
      </p:stSnd>
    </p:sndAc>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Bölüm Üstbilgisi">
    <p:bg>
      <p:bgRef idx="1003">
        <a:schemeClr val="bg2"/>
      </p:bgRef>
    </p:bg>
    <p:spTree>
      <p:nvGrpSpPr>
        <p:cNvPr id="1" name=""/>
        <p:cNvGrpSpPr/>
        <p:nvPr/>
      </p:nvGrpSpPr>
      <p:grpSpPr>
        <a:xfrm>
          <a:off x="0" y="0"/>
          <a:ext cx="0" cy="0"/>
          <a:chOff x="0" y="0"/>
          <a:chExt cx="0" cy="0"/>
        </a:xfrm>
      </p:grpSpPr>
      <p:sp>
        <p:nvSpPr>
          <p:cNvPr id="7" name="6 Düz Bağlayıcı"/>
          <p:cNvSpPr>
            <a:spLocks noChangeShapeType="1"/>
          </p:cNvSpPr>
          <p:nvPr/>
        </p:nvSpPr>
        <p:spPr bwMode="auto">
          <a:xfrm>
            <a:off x="514350" y="3444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5 Metin Yer Tutucusu"/>
          <p:cNvSpPr>
            <a:spLocks noGrp="1"/>
          </p:cNvSpPr>
          <p:nvPr>
            <p:ph type="body" idx="1"/>
          </p:nvPr>
        </p:nvSpPr>
        <p:spPr>
          <a:xfrm>
            <a:off x="381000" y="1676400"/>
            <a:ext cx="8458200" cy="1219200"/>
          </a:xfrm>
        </p:spPr>
        <p:txBody>
          <a:bodyPr anchor="b"/>
          <a:lstStyle>
            <a:lvl1pPr marL="0" indent="0" algn="r">
              <a:buNone/>
              <a:defRPr sz="2000">
                <a:solidFill>
                  <a:schemeClr val="tx2">
                    <a:shade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tr-TR" smtClean="0"/>
              <a:t>Asıl metin stillerini düzenlemek için tıklatın</a:t>
            </a:r>
          </a:p>
        </p:txBody>
      </p:sp>
      <p:sp>
        <p:nvSpPr>
          <p:cNvPr id="19" name="18 Veri Yer Tutucusu"/>
          <p:cNvSpPr>
            <a:spLocks noGrp="1"/>
          </p:cNvSpPr>
          <p:nvPr>
            <p:ph type="dt" sz="half" idx="10"/>
          </p:nvPr>
        </p:nvSpPr>
        <p:spPr/>
        <p:txBody>
          <a:bodyPr/>
          <a:lstStyle/>
          <a:p>
            <a:fld id="{D9F75050-0E15-4C5B-92B0-66D068882F1F}" type="datetimeFigureOut">
              <a:rPr lang="tr-TR" smtClean="0"/>
              <a:pPr/>
              <a:t>24.05.2016</a:t>
            </a:fld>
            <a:endParaRPr lang="tr-TR"/>
          </a:p>
        </p:txBody>
      </p:sp>
      <p:sp>
        <p:nvSpPr>
          <p:cNvPr id="11" name="10 Altbilgi Yer Tutucusu"/>
          <p:cNvSpPr>
            <a:spLocks noGrp="1"/>
          </p:cNvSpPr>
          <p:nvPr>
            <p:ph type="ftr" sz="quarter" idx="11"/>
          </p:nvPr>
        </p:nvSpPr>
        <p:spPr/>
        <p:txBody>
          <a:bodyPr/>
          <a:lstStyle/>
          <a:p>
            <a:endParaRPr lang="tr-TR"/>
          </a:p>
        </p:txBody>
      </p:sp>
      <p:sp>
        <p:nvSpPr>
          <p:cNvPr id="16" name="1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
        <p:nvSpPr>
          <p:cNvPr id="8" name="7 Başlık"/>
          <p:cNvSpPr>
            <a:spLocks noGrp="1"/>
          </p:cNvSpPr>
          <p:nvPr>
            <p:ph type="title"/>
          </p:nvPr>
        </p:nvSpPr>
        <p:spPr>
          <a:xfrm>
            <a:off x="180475" y="2947085"/>
            <a:ext cx="8686800" cy="1184825"/>
          </a:xfrm>
        </p:spPr>
        <p:txBody>
          <a:bodyPr rtlCol="0" anchor="t"/>
          <a:lstStyle>
            <a:lvl1pPr algn="r">
              <a:defRPr/>
            </a:lvl1pPr>
          </a:lstStyle>
          <a:p>
            <a:r>
              <a:rPr kumimoji="0" lang="tr-TR" smtClean="0"/>
              <a:t>Asıl başlık stili için tıklatın</a:t>
            </a:r>
            <a:endParaRPr kumimoji="0" lang="en-US"/>
          </a:p>
        </p:txBody>
      </p:sp>
    </p:spTree>
  </p:cSld>
  <p:clrMapOvr>
    <a:overrideClrMapping bg1="dk1" tx1="lt1" bg2="dk2" tx2="lt2" accent1="accent1" accent2="accent2" accent3="accent3" accent4="accent4" accent5="accent5" accent6="accent6" hlink="hlink" folHlink="folHlink"/>
  </p:clrMapOvr>
  <p:transition spd="med">
    <p:dissolve/>
    <p:sndAc>
      <p:stSnd>
        <p:snd r:embed="rId1" name="chimes.wav"/>
      </p:stSnd>
    </p:sndAc>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0" name="19 Başlık"/>
          <p:cNvSpPr>
            <a:spLocks noGrp="1"/>
          </p:cNvSpPr>
          <p:nvPr>
            <p:ph type="title"/>
          </p:nvPr>
        </p:nvSpPr>
        <p:spPr>
          <a:xfrm>
            <a:off x="301752" y="457200"/>
            <a:ext cx="8686800" cy="841248"/>
          </a:xfrm>
        </p:spPr>
        <p:txBody>
          <a:bodyPr/>
          <a:lstStyle/>
          <a:p>
            <a:r>
              <a:rPr kumimoji="0" lang="tr-TR" smtClean="0"/>
              <a:t>Asıl başlık stili için tıklatın</a:t>
            </a:r>
            <a:endParaRPr kumimoji="0" lang="en-US"/>
          </a:p>
        </p:txBody>
      </p:sp>
      <p:sp>
        <p:nvSpPr>
          <p:cNvPr id="14" name="13 İçerik Yer Tutucusu"/>
          <p:cNvSpPr>
            <a:spLocks noGrp="1"/>
          </p:cNvSpPr>
          <p:nvPr>
            <p:ph sz="half" idx="1"/>
          </p:nvPr>
        </p:nvSpPr>
        <p:spPr>
          <a:xfrm>
            <a:off x="304800" y="1600200"/>
            <a:ext cx="41910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13" name="12 İçerik Yer Tutucusu"/>
          <p:cNvSpPr>
            <a:spLocks noGrp="1"/>
          </p:cNvSpPr>
          <p:nvPr>
            <p:ph sz="half" idx="2"/>
          </p:nvPr>
        </p:nvSpPr>
        <p:spPr>
          <a:xfrm>
            <a:off x="4648200" y="1600200"/>
            <a:ext cx="43434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21" name="20 Veri Yer Tutucusu"/>
          <p:cNvSpPr>
            <a:spLocks noGrp="1"/>
          </p:cNvSpPr>
          <p:nvPr>
            <p:ph type="dt" sz="half" idx="10"/>
          </p:nvPr>
        </p:nvSpPr>
        <p:spPr/>
        <p:txBody>
          <a:bodyPr/>
          <a:lstStyle/>
          <a:p>
            <a:fld id="{D9F75050-0E15-4C5B-92B0-66D068882F1F}" type="datetimeFigureOut">
              <a:rPr lang="tr-TR" smtClean="0"/>
              <a:pPr/>
              <a:t>24.05.2016</a:t>
            </a:fld>
            <a:endParaRPr lang="tr-TR"/>
          </a:p>
        </p:txBody>
      </p:sp>
      <p:sp>
        <p:nvSpPr>
          <p:cNvPr id="10" name="9 Altbilgi Yer Tutucusu"/>
          <p:cNvSpPr>
            <a:spLocks noGrp="1"/>
          </p:cNvSpPr>
          <p:nvPr>
            <p:ph type="ftr" sz="quarter" idx="11"/>
          </p:nvPr>
        </p:nvSpPr>
        <p:spPr/>
        <p:txBody>
          <a:bodyPr/>
          <a:lstStyle/>
          <a:p>
            <a:endParaRPr lang="tr-TR"/>
          </a:p>
        </p:txBody>
      </p:sp>
      <p:sp>
        <p:nvSpPr>
          <p:cNvPr id="31" name="30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transition spd="med">
    <p:dissolve/>
    <p:sndAc>
      <p:stSnd>
        <p:snd r:embed="rId1" name="chimes.wav"/>
      </p:stSnd>
    </p:sndAc>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Karşılaştırma">
    <p:spTree>
      <p:nvGrpSpPr>
        <p:cNvPr id="1" name=""/>
        <p:cNvGrpSpPr/>
        <p:nvPr/>
      </p:nvGrpSpPr>
      <p:grpSpPr>
        <a:xfrm>
          <a:off x="0" y="0"/>
          <a:ext cx="0" cy="0"/>
          <a:chOff x="0" y="0"/>
          <a:chExt cx="0" cy="0"/>
        </a:xfrm>
      </p:grpSpPr>
      <p:sp>
        <p:nvSpPr>
          <p:cNvPr id="29" name="28 Başlık"/>
          <p:cNvSpPr>
            <a:spLocks noGrp="1"/>
          </p:cNvSpPr>
          <p:nvPr>
            <p:ph type="title"/>
          </p:nvPr>
        </p:nvSpPr>
        <p:spPr>
          <a:xfrm>
            <a:off x="304800" y="5410200"/>
            <a:ext cx="8610600" cy="882650"/>
          </a:xfrm>
        </p:spPr>
        <p:txBody>
          <a:bodyPr anchor="ctr"/>
          <a:lstStyle>
            <a:lvl1pPr>
              <a:defRPr/>
            </a:lvl1pPr>
          </a:lstStyle>
          <a:p>
            <a:r>
              <a:rPr kumimoji="0" lang="tr-TR" smtClean="0"/>
              <a:t>Asıl başlık stili için tıklatın</a:t>
            </a:r>
            <a:endParaRPr kumimoji="0" lang="en-US"/>
          </a:p>
        </p:txBody>
      </p:sp>
      <p:sp>
        <p:nvSpPr>
          <p:cNvPr id="13" name="12 Metin Yer Tutucusu"/>
          <p:cNvSpPr>
            <a:spLocks noGrp="1"/>
          </p:cNvSpPr>
          <p:nvPr>
            <p:ph type="body" idx="1"/>
          </p:nvPr>
        </p:nvSpPr>
        <p:spPr>
          <a:xfrm>
            <a:off x="281444" y="666750"/>
            <a:ext cx="4290556"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25" name="24 Metin Yer Tutucusu"/>
          <p:cNvSpPr>
            <a:spLocks noGrp="1"/>
          </p:cNvSpPr>
          <p:nvPr>
            <p:ph type="body" sz="half" idx="3"/>
          </p:nvPr>
        </p:nvSpPr>
        <p:spPr>
          <a:xfrm>
            <a:off x="4645025" y="666750"/>
            <a:ext cx="4292241"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4" name="3 İçerik Yer Tutucusu"/>
          <p:cNvSpPr>
            <a:spLocks noGrp="1"/>
          </p:cNvSpPr>
          <p:nvPr>
            <p:ph sz="quarter" idx="2"/>
          </p:nvPr>
        </p:nvSpPr>
        <p:spPr>
          <a:xfrm>
            <a:off x="281444" y="1316037"/>
            <a:ext cx="429055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28" name="27 İçerik Yer Tutucusu"/>
          <p:cNvSpPr>
            <a:spLocks noGrp="1"/>
          </p:cNvSpPr>
          <p:nvPr>
            <p:ph sz="quarter" idx="4"/>
          </p:nvPr>
        </p:nvSpPr>
        <p:spPr>
          <a:xfrm>
            <a:off x="4648730" y="1316037"/>
            <a:ext cx="428853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10" name="9 Veri Yer Tutucusu"/>
          <p:cNvSpPr>
            <a:spLocks noGrp="1"/>
          </p:cNvSpPr>
          <p:nvPr>
            <p:ph type="dt" sz="half" idx="10"/>
          </p:nvPr>
        </p:nvSpPr>
        <p:spPr/>
        <p:txBody>
          <a:bodyPr/>
          <a:lstStyle/>
          <a:p>
            <a:fld id="{D9F75050-0E15-4C5B-92B0-66D068882F1F}" type="datetimeFigureOut">
              <a:rPr lang="tr-TR" smtClean="0"/>
              <a:pPr/>
              <a:t>24.05.2016</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a:xfrm>
            <a:off x="8229600" y="6477000"/>
            <a:ext cx="762000" cy="246888"/>
          </a:xfrm>
        </p:spPr>
        <p:txBody>
          <a:bodyPr/>
          <a:lstStyle/>
          <a:p>
            <a:fld id="{B1DEFA8C-F947-479F-BE07-76B6B3F80BF1}" type="slidenum">
              <a:rPr lang="tr-TR" smtClean="0"/>
              <a:pPr/>
              <a:t>‹#›</a:t>
            </a:fld>
            <a:endParaRPr lang="tr-TR"/>
          </a:p>
        </p:txBody>
      </p:sp>
      <p:sp>
        <p:nvSpPr>
          <p:cNvPr id="11" name="10 Düz Bağlayıcı"/>
          <p:cNvSpPr>
            <a:spLocks noChangeShapeType="1"/>
          </p:cNvSpPr>
          <p:nvPr/>
        </p:nvSpPr>
        <p:spPr bwMode="auto">
          <a:xfrm>
            <a:off x="514350" y="6019800"/>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Ovr>
    <a:masterClrMapping/>
  </p:clrMapOvr>
  <p:transition spd="med">
    <p:dissolve/>
    <p:sndAc>
      <p:stSnd>
        <p:snd r:embed="rId1" name="chimes.wav"/>
      </p:stSnd>
    </p:sndAc>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30" name="29 Başlık"/>
          <p:cNvSpPr>
            <a:spLocks noGrp="1"/>
          </p:cNvSpPr>
          <p:nvPr>
            <p:ph type="title"/>
          </p:nvPr>
        </p:nvSpPr>
        <p:spPr>
          <a:xfrm>
            <a:off x="301752" y="457200"/>
            <a:ext cx="8686800" cy="841248"/>
          </a:xfrm>
        </p:spPr>
        <p:txBody>
          <a:bodyPr/>
          <a:lstStyle/>
          <a:p>
            <a:r>
              <a:rPr kumimoji="0" lang="tr-TR" smtClean="0"/>
              <a:t>Asıl başlık stili için tıklatın</a:t>
            </a:r>
            <a:endParaRPr kumimoji="0" lang="en-US"/>
          </a:p>
        </p:txBody>
      </p:sp>
      <p:sp>
        <p:nvSpPr>
          <p:cNvPr id="12" name="11 Veri Yer Tutucusu"/>
          <p:cNvSpPr>
            <a:spLocks noGrp="1"/>
          </p:cNvSpPr>
          <p:nvPr>
            <p:ph type="dt" sz="half" idx="10"/>
          </p:nvPr>
        </p:nvSpPr>
        <p:spPr/>
        <p:txBody>
          <a:bodyPr/>
          <a:lstStyle/>
          <a:p>
            <a:fld id="{D9F75050-0E15-4C5B-92B0-66D068882F1F}" type="datetimeFigureOut">
              <a:rPr lang="tr-TR" smtClean="0"/>
              <a:pPr/>
              <a:t>24.05.2016</a:t>
            </a:fld>
            <a:endParaRPr lang="tr-TR"/>
          </a:p>
        </p:txBody>
      </p:sp>
      <p:sp>
        <p:nvSpPr>
          <p:cNvPr id="21" name="20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transition spd="med">
    <p:dissolve/>
    <p:sndAc>
      <p:stSnd>
        <p:snd r:embed="rId1" name="chimes.wav"/>
      </p:stSnd>
    </p:sndAc>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oş">
    <p:spTree>
      <p:nvGrpSpPr>
        <p:cNvPr id="1" name=""/>
        <p:cNvGrpSpPr/>
        <p:nvPr/>
      </p:nvGrpSpPr>
      <p:grpSpPr>
        <a:xfrm>
          <a:off x="0" y="0"/>
          <a:ext cx="0" cy="0"/>
          <a:chOff x="0" y="0"/>
          <a:chExt cx="0" cy="0"/>
        </a:xfrm>
      </p:grpSpPr>
      <p:sp>
        <p:nvSpPr>
          <p:cNvPr id="3" name="2 Veri Yer Tutucusu"/>
          <p:cNvSpPr>
            <a:spLocks noGrp="1"/>
          </p:cNvSpPr>
          <p:nvPr>
            <p:ph type="dt" sz="half" idx="10"/>
          </p:nvPr>
        </p:nvSpPr>
        <p:spPr/>
        <p:txBody>
          <a:bodyPr/>
          <a:lstStyle/>
          <a:p>
            <a:fld id="{D9F75050-0E15-4C5B-92B0-66D068882F1F}" type="datetimeFigureOut">
              <a:rPr lang="tr-TR" smtClean="0"/>
              <a:pPr/>
              <a:t>24.05.2016</a:t>
            </a:fld>
            <a:endParaRPr lang="tr-TR"/>
          </a:p>
        </p:txBody>
      </p:sp>
      <p:sp>
        <p:nvSpPr>
          <p:cNvPr id="24" name="23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transition spd="med">
    <p:dissolve/>
    <p:sndAc>
      <p:stSnd>
        <p:snd r:embed="rId1" name="chimes.wav"/>
      </p:stSnd>
    </p:sndAc>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Başlıklı İçerik">
    <p:spTree>
      <p:nvGrpSpPr>
        <p:cNvPr id="1" name=""/>
        <p:cNvGrpSpPr/>
        <p:nvPr/>
      </p:nvGrpSpPr>
      <p:grpSpPr>
        <a:xfrm>
          <a:off x="0" y="0"/>
          <a:ext cx="0" cy="0"/>
          <a:chOff x="0" y="0"/>
          <a:chExt cx="0" cy="0"/>
        </a:xfrm>
      </p:grpSpPr>
      <p:sp>
        <p:nvSpPr>
          <p:cNvPr id="8" name="7 Düz Bağlayıcı"/>
          <p:cNvSpPr>
            <a:spLocks noChangeShapeType="1"/>
          </p:cNvSpPr>
          <p:nvPr/>
        </p:nvSpPr>
        <p:spPr bwMode="auto">
          <a:xfrm>
            <a:off x="514350" y="5849117"/>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11 Başlık"/>
          <p:cNvSpPr>
            <a:spLocks noGrp="1"/>
          </p:cNvSpPr>
          <p:nvPr>
            <p:ph type="title"/>
          </p:nvPr>
        </p:nvSpPr>
        <p:spPr>
          <a:xfrm>
            <a:off x="457200" y="5486400"/>
            <a:ext cx="8458200" cy="520700"/>
          </a:xfrm>
        </p:spPr>
        <p:txBody>
          <a:bodyPr anchor="ctr"/>
          <a:lstStyle>
            <a:lvl1pPr algn="l">
              <a:buNone/>
              <a:defRPr sz="2000" b="1"/>
            </a:lvl1pPr>
          </a:lstStyle>
          <a:p>
            <a:r>
              <a:rPr kumimoji="0" lang="tr-TR" smtClean="0"/>
              <a:t>Asıl başlık stili için tıklatın</a:t>
            </a:r>
            <a:endParaRPr kumimoji="0" lang="en-US"/>
          </a:p>
        </p:txBody>
      </p:sp>
      <p:sp>
        <p:nvSpPr>
          <p:cNvPr id="26" name="25 Metin Yer Tutucusu"/>
          <p:cNvSpPr>
            <a:spLocks noGrp="1"/>
          </p:cNvSpPr>
          <p:nvPr>
            <p:ph type="body" idx="2"/>
          </p:nvPr>
        </p:nvSpPr>
        <p:spPr>
          <a:xfrm>
            <a:off x="457200" y="609600"/>
            <a:ext cx="3008313" cy="4800600"/>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tr-TR" smtClean="0"/>
              <a:t>Asıl metin stillerini düzenlemek için tıklatın</a:t>
            </a:r>
          </a:p>
        </p:txBody>
      </p:sp>
      <p:sp>
        <p:nvSpPr>
          <p:cNvPr id="14" name="13 İçerik Yer Tutucusu"/>
          <p:cNvSpPr>
            <a:spLocks noGrp="1"/>
          </p:cNvSpPr>
          <p:nvPr>
            <p:ph sz="half" idx="1"/>
          </p:nvPr>
        </p:nvSpPr>
        <p:spPr>
          <a:xfrm>
            <a:off x="3575050" y="609600"/>
            <a:ext cx="5340350" cy="4800600"/>
          </a:xfrm>
        </p:spPr>
        <p:txBody>
          <a:bodyPr/>
          <a:lstStyle>
            <a:lvl1pPr>
              <a:defRPr sz="3200"/>
            </a:lvl1pPr>
            <a:lvl2pPr>
              <a:defRPr sz="2800"/>
            </a:lvl2pPr>
            <a:lvl3pPr>
              <a:defRPr sz="2400"/>
            </a:lvl3pPr>
            <a:lvl4pPr>
              <a:defRPr sz="2000"/>
            </a:lvl4pPr>
            <a:lvl5pPr>
              <a:defRPr sz="20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25" name="24 Veri Yer Tutucusu"/>
          <p:cNvSpPr>
            <a:spLocks noGrp="1"/>
          </p:cNvSpPr>
          <p:nvPr>
            <p:ph type="dt" sz="half" idx="10"/>
          </p:nvPr>
        </p:nvSpPr>
        <p:spPr/>
        <p:txBody>
          <a:bodyPr/>
          <a:lstStyle/>
          <a:p>
            <a:fld id="{D9F75050-0E15-4C5B-92B0-66D068882F1F}" type="datetimeFigureOut">
              <a:rPr lang="tr-TR" smtClean="0"/>
              <a:pPr/>
              <a:t>24.05.2016</a:t>
            </a:fld>
            <a:endParaRPr lang="tr-TR"/>
          </a:p>
        </p:txBody>
      </p:sp>
      <p:sp>
        <p:nvSpPr>
          <p:cNvPr id="29" name="28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transition spd="med">
    <p:dissolve/>
    <p:sndAc>
      <p:stSnd>
        <p:snd r:embed="rId1" name="chimes.wav"/>
      </p:stSnd>
    </p:sndAc>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13" name="12 Resim Yer Tutucusu"/>
          <p:cNvSpPr>
            <a:spLocks noGrp="1"/>
          </p:cNvSpPr>
          <p:nvPr>
            <p:ph type="pic" idx="1"/>
          </p:nvPr>
        </p:nvSpPr>
        <p:spPr>
          <a:xfrm>
            <a:off x="3505200" y="616634"/>
            <a:ext cx="5029200" cy="3657600"/>
          </a:xfrm>
          <a:solidFill>
            <a:schemeClr val="bg1"/>
          </a:solidFill>
          <a:ln w="6350">
            <a:solidFill>
              <a:schemeClr val="accent1"/>
            </a:solidFill>
          </a:ln>
          <a:effectLst>
            <a:reflection blurRad="1000" stA="49000" endA="500" endPos="10000" dist="900" dir="5400000" sy="-90000" algn="bl" rotWithShape="0"/>
          </a:effectLst>
        </p:spPr>
        <p:txBody>
          <a:bodyPr/>
          <a:lstStyle>
            <a:lvl1pPr marL="0" indent="0">
              <a:buNone/>
              <a:defRPr sz="3200"/>
            </a:lvl1pPr>
          </a:lstStyle>
          <a:p>
            <a:r>
              <a:rPr kumimoji="0" lang="tr-TR" smtClean="0"/>
              <a:t>Resim eklemek için simgeyi tıklatın</a:t>
            </a:r>
            <a:endParaRPr kumimoji="0" lang="en-US" dirty="0"/>
          </a:p>
        </p:txBody>
      </p:sp>
      <p:sp>
        <p:nvSpPr>
          <p:cNvPr id="7" name="6 Veri Yer Tutucusu"/>
          <p:cNvSpPr>
            <a:spLocks noGrp="1"/>
          </p:cNvSpPr>
          <p:nvPr>
            <p:ph type="dt" sz="half" idx="10"/>
          </p:nvPr>
        </p:nvSpPr>
        <p:spPr/>
        <p:txBody>
          <a:bodyPr/>
          <a:lstStyle/>
          <a:p>
            <a:fld id="{D9F75050-0E15-4C5B-92B0-66D068882F1F}" type="datetimeFigureOut">
              <a:rPr lang="tr-TR" smtClean="0"/>
              <a:pPr/>
              <a:t>24.05.2016</a:t>
            </a:fld>
            <a:endParaRPr lang="tr-TR"/>
          </a:p>
        </p:txBody>
      </p:sp>
      <p:sp>
        <p:nvSpPr>
          <p:cNvPr id="5" name="4 Altbilgi Yer Tutucusu"/>
          <p:cNvSpPr>
            <a:spLocks noGrp="1"/>
          </p:cNvSpPr>
          <p:nvPr>
            <p:ph type="ftr" sz="quarter" idx="11"/>
          </p:nvPr>
        </p:nvSpPr>
        <p:spPr/>
        <p:txBody>
          <a:bodyPr/>
          <a:lstStyle/>
          <a:p>
            <a:endParaRPr lang="tr-TR"/>
          </a:p>
        </p:txBody>
      </p:sp>
      <p:sp>
        <p:nvSpPr>
          <p:cNvPr id="31" name="30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
        <p:nvSpPr>
          <p:cNvPr id="17" name="16 Başlık"/>
          <p:cNvSpPr>
            <a:spLocks noGrp="1"/>
          </p:cNvSpPr>
          <p:nvPr>
            <p:ph type="title"/>
          </p:nvPr>
        </p:nvSpPr>
        <p:spPr>
          <a:xfrm>
            <a:off x="381000" y="4993760"/>
            <a:ext cx="5867400" cy="522288"/>
          </a:xfrm>
        </p:spPr>
        <p:txBody>
          <a:bodyPr anchor="ctr"/>
          <a:lstStyle>
            <a:lvl1pPr algn="l">
              <a:buNone/>
              <a:defRPr sz="2000" b="1"/>
            </a:lvl1pPr>
          </a:lstStyle>
          <a:p>
            <a:r>
              <a:rPr kumimoji="0" lang="tr-TR" smtClean="0"/>
              <a:t>Asıl başlık stili için tıklatın</a:t>
            </a:r>
            <a:endParaRPr kumimoji="0" lang="en-US"/>
          </a:p>
        </p:txBody>
      </p:sp>
      <p:sp>
        <p:nvSpPr>
          <p:cNvPr id="26" name="25 Metin Yer Tutucusu"/>
          <p:cNvSpPr>
            <a:spLocks noGrp="1"/>
          </p:cNvSpPr>
          <p:nvPr>
            <p:ph type="body" sz="half" idx="2"/>
          </p:nvPr>
        </p:nvSpPr>
        <p:spPr>
          <a:xfrm>
            <a:off x="381000" y="5533218"/>
            <a:ext cx="5867400" cy="768350"/>
          </a:xfrm>
        </p:spPr>
        <p:txBody>
          <a:bodyPr lIns="109728" tIns="0"/>
          <a:lstStyle>
            <a:lvl1pPr marL="0" indent="0">
              <a:buNone/>
              <a:defRPr sz="1400"/>
            </a:lvl1pPr>
            <a:lvl2pPr>
              <a:defRPr sz="1200"/>
            </a:lvl2pPr>
            <a:lvl3pPr>
              <a:defRPr sz="1000"/>
            </a:lvl3pPr>
            <a:lvl4pPr>
              <a:defRPr sz="900"/>
            </a:lvl4pPr>
            <a:lvl5pPr>
              <a:defRPr sz="900"/>
            </a:lvl5pPr>
          </a:lstStyle>
          <a:p>
            <a:pPr lvl="0" eaLnBrk="1" latinLnBrk="0" hangingPunct="1"/>
            <a:r>
              <a:rPr kumimoji="0" lang="tr-TR" smtClean="0"/>
              <a:t>Asıl metin stillerini düzenlemek için tıklatın</a:t>
            </a:r>
          </a:p>
        </p:txBody>
      </p:sp>
    </p:spTree>
  </p:cSld>
  <p:clrMapOvr>
    <a:masterClrMapping/>
  </p:clrMapOvr>
  <p:transition spd="med">
    <p:dissolve/>
    <p:sndAc>
      <p:stSnd>
        <p:snd r:embed="rId1" name="chimes.wav"/>
      </p:stSnd>
    </p:sndAc>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audio" Target="../media/audio1.wav"/><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6 Düz Bağlayıcı"/>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8" name="7 Metin Yer Tutucusu"/>
          <p:cNvSpPr>
            <a:spLocks noGrp="1"/>
          </p:cNvSpPr>
          <p:nvPr>
            <p:ph type="body" idx="1"/>
          </p:nvPr>
        </p:nvSpPr>
        <p:spPr>
          <a:xfrm>
            <a:off x="304800" y="1554162"/>
            <a:ext cx="8686800" cy="4525963"/>
          </a:xfrm>
          <a:prstGeom prst="rect">
            <a:avLst/>
          </a:prstGeom>
        </p:spPr>
        <p:txBody>
          <a:bodyPr vert="horz">
            <a:normAutofit/>
          </a:bodyPr>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11" name="10 Veri Yer Tutucusu"/>
          <p:cNvSpPr>
            <a:spLocks noGrp="1"/>
          </p:cNvSpPr>
          <p:nvPr>
            <p:ph type="dt" sz="half" idx="2"/>
          </p:nvPr>
        </p:nvSpPr>
        <p:spPr>
          <a:xfrm>
            <a:off x="6477000" y="76200"/>
            <a:ext cx="2514600" cy="288925"/>
          </a:xfrm>
          <a:prstGeom prst="rect">
            <a:avLst/>
          </a:prstGeom>
        </p:spPr>
        <p:txBody>
          <a:bodyPr vert="horz"/>
          <a:lstStyle>
            <a:lvl1pPr algn="l" eaLnBrk="1" latinLnBrk="0" hangingPunct="1">
              <a:defRPr kumimoji="0" sz="1200">
                <a:solidFill>
                  <a:schemeClr val="accent1">
                    <a:shade val="75000"/>
                  </a:schemeClr>
                </a:solidFill>
              </a:defRPr>
            </a:lvl1pPr>
          </a:lstStyle>
          <a:p>
            <a:fld id="{D9F75050-0E15-4C5B-92B0-66D068882F1F}" type="datetimeFigureOut">
              <a:rPr lang="tr-TR" smtClean="0"/>
              <a:pPr/>
              <a:t>24.05.2016</a:t>
            </a:fld>
            <a:endParaRPr lang="tr-TR"/>
          </a:p>
        </p:txBody>
      </p:sp>
      <p:sp>
        <p:nvSpPr>
          <p:cNvPr id="28" name="27 Altbilgi Yer Tutucusu"/>
          <p:cNvSpPr>
            <a:spLocks noGrp="1"/>
          </p:cNvSpPr>
          <p:nvPr>
            <p:ph type="ftr" sz="quarter" idx="3"/>
          </p:nvPr>
        </p:nvSpPr>
        <p:spPr>
          <a:xfrm>
            <a:off x="3124200" y="76200"/>
            <a:ext cx="3352800" cy="288925"/>
          </a:xfrm>
          <a:prstGeom prst="rect">
            <a:avLst/>
          </a:prstGeom>
        </p:spPr>
        <p:txBody>
          <a:bodyPr vert="horz"/>
          <a:lstStyle>
            <a:lvl1pPr algn="r" eaLnBrk="1" latinLnBrk="0" hangingPunct="1">
              <a:defRPr kumimoji="0" sz="1200">
                <a:solidFill>
                  <a:schemeClr val="accent1">
                    <a:shade val="75000"/>
                  </a:schemeClr>
                </a:solidFill>
              </a:defRPr>
            </a:lvl1pPr>
          </a:lstStyle>
          <a:p>
            <a:endParaRPr lang="tr-TR"/>
          </a:p>
        </p:txBody>
      </p:sp>
      <p:sp>
        <p:nvSpPr>
          <p:cNvPr id="5" name="4 Slayt Numarası Yer Tutucusu"/>
          <p:cNvSpPr>
            <a:spLocks noGrp="1"/>
          </p:cNvSpPr>
          <p:nvPr>
            <p:ph type="sldNum" sz="quarter" idx="4"/>
          </p:nvPr>
        </p:nvSpPr>
        <p:spPr>
          <a:xfrm>
            <a:off x="8229600" y="6477000"/>
            <a:ext cx="762000" cy="244475"/>
          </a:xfrm>
          <a:prstGeom prst="rect">
            <a:avLst/>
          </a:prstGeom>
        </p:spPr>
        <p:txBody>
          <a:bodyPr vert="horz"/>
          <a:lstStyle>
            <a:lvl1pPr algn="r" eaLnBrk="1" latinLnBrk="0" hangingPunct="1">
              <a:defRPr kumimoji="0" sz="1200">
                <a:solidFill>
                  <a:schemeClr val="accent1">
                    <a:shade val="75000"/>
                  </a:schemeClr>
                </a:solidFill>
              </a:defRPr>
            </a:lvl1pPr>
          </a:lstStyle>
          <a:p>
            <a:fld id="{B1DEFA8C-F947-479F-BE07-76B6B3F80BF1}" type="slidenum">
              <a:rPr lang="tr-TR" smtClean="0"/>
              <a:pPr/>
              <a:t>‹#›</a:t>
            </a:fld>
            <a:endParaRPr lang="tr-TR"/>
          </a:p>
        </p:txBody>
      </p:sp>
      <p:sp>
        <p:nvSpPr>
          <p:cNvPr id="10" name="9 Başlık Yer Tutucusu"/>
          <p:cNvSpPr>
            <a:spLocks noGrp="1"/>
          </p:cNvSpPr>
          <p:nvPr>
            <p:ph type="title"/>
          </p:nvPr>
        </p:nvSpPr>
        <p:spPr>
          <a:xfrm>
            <a:off x="304800" y="457200"/>
            <a:ext cx="8686800" cy="838200"/>
          </a:xfrm>
          <a:prstGeom prst="rect">
            <a:avLst/>
          </a:prstGeom>
        </p:spPr>
        <p:txBody>
          <a:bodyPr vert="horz" anchor="ctr">
            <a:normAutofit/>
          </a:bodyPr>
          <a:lstStyle/>
          <a:p>
            <a:r>
              <a:rPr kumimoji="0" lang="tr-TR" smtClean="0"/>
              <a:t>Asıl başlık stili için tıklatın</a:t>
            </a:r>
            <a:endParaRPr kumimoji="0" lang="en-US"/>
          </a:p>
        </p:txBody>
      </p:sp>
      <p:sp>
        <p:nvSpPr>
          <p:cNvPr id="9" name="8 Düz Bağlayıcı"/>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11 Düz Bağlayıcı"/>
          <p:cNvSpPr>
            <a:spLocks noChangeShapeType="1"/>
          </p:cNvSpPr>
          <p:nvPr/>
        </p:nvSpPr>
        <p:spPr bwMode="auto">
          <a:xfrm>
            <a:off x="514350" y="1057986"/>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Lst>
  <p:transition spd="med">
    <p:dissolve/>
    <p:sndAc>
      <p:stSnd>
        <p:snd r:embed="rId13" name="chimes.wav"/>
      </p:stSnd>
    </p:sndAc>
  </p:transition>
  <p:txStyles>
    <p:titleStyle>
      <a:lvl1pPr algn="l" rtl="0"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p:titleStyle>
    <p:bodyStyle>
      <a:lvl1pPr marL="342900" indent="-342900" algn="l" rtl="0" eaLnBrk="1" latinLnBrk="0" hangingPunct="1">
        <a:spcBef>
          <a:spcPct val="20000"/>
        </a:spcBef>
        <a:buClr>
          <a:schemeClr val="accent1"/>
        </a:buClr>
        <a:buSzPct val="70000"/>
        <a:buFont typeface="Wingdings 2"/>
        <a:buChar char=""/>
        <a:defRPr kumimoji="0" sz="3200" kern="1200">
          <a:solidFill>
            <a:schemeClr val="tx2"/>
          </a:solidFill>
          <a:latin typeface="+mn-lt"/>
          <a:ea typeface="+mn-ea"/>
          <a:cs typeface="+mn-cs"/>
        </a:defRPr>
      </a:lvl1pPr>
      <a:lvl2pPr marL="742950" indent="-285750" algn="l" rtl="0" eaLnBrk="1" latinLnBrk="0" hangingPunct="1">
        <a:spcBef>
          <a:spcPct val="20000"/>
        </a:spcBef>
        <a:buClr>
          <a:schemeClr val="accent1"/>
        </a:buClr>
        <a:buSzPct val="70000"/>
        <a:buFont typeface="Wingdings 2"/>
        <a:buChar char=""/>
        <a:defRPr kumimoji="0" sz="2800" kern="1200">
          <a:solidFill>
            <a:schemeClr val="tx2"/>
          </a:solidFill>
          <a:latin typeface="+mn-lt"/>
          <a:ea typeface="+mn-ea"/>
          <a:cs typeface="+mn-cs"/>
        </a:defRPr>
      </a:lvl2pPr>
      <a:lvl3pPr marL="1143000" indent="-228600" algn="l" rtl="0" eaLnBrk="1" latinLnBrk="0" hangingPunct="1">
        <a:spcBef>
          <a:spcPct val="20000"/>
        </a:spcBef>
        <a:buClr>
          <a:schemeClr val="accent1"/>
        </a:buClr>
        <a:buSzPct val="70000"/>
        <a:buFont typeface="Wingdings 2"/>
        <a:buChar char=""/>
        <a:defRPr kumimoji="0" sz="2400" kern="1200">
          <a:solidFill>
            <a:schemeClr val="tx2"/>
          </a:solidFill>
          <a:latin typeface="+mn-lt"/>
          <a:ea typeface="+mn-ea"/>
          <a:cs typeface="+mn-cs"/>
        </a:defRPr>
      </a:lvl3pPr>
      <a:lvl4pPr marL="1600200" indent="-228600" algn="l" rtl="0" eaLnBrk="1" latinLnBrk="0" hangingPunct="1">
        <a:spcBef>
          <a:spcPct val="20000"/>
        </a:spcBef>
        <a:buClr>
          <a:schemeClr val="accent1"/>
        </a:buClr>
        <a:buSzPct val="70000"/>
        <a:buFont typeface="Wingdings 2"/>
        <a:buChar char=""/>
        <a:defRPr kumimoji="0" sz="2000" kern="1200">
          <a:solidFill>
            <a:schemeClr val="tx2"/>
          </a:solidFill>
          <a:latin typeface="+mn-lt"/>
          <a:ea typeface="+mn-ea"/>
          <a:cs typeface="+mn-cs"/>
        </a:defRPr>
      </a:lvl4pPr>
      <a:lvl5pPr marL="20574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16.jpeg"/></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audio" Target="../media/audio1.wav"/><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rot="10800000" flipV="1">
            <a:off x="642910" y="5386366"/>
            <a:ext cx="8077200" cy="1471634"/>
          </a:xfrm>
        </p:spPr>
        <p:txBody>
          <a:bodyPr>
            <a:normAutofit/>
          </a:bodyPr>
          <a:lstStyle/>
          <a:p>
            <a:r>
              <a:rPr lang="tr-TR" sz="6000" dirty="0" smtClean="0">
                <a:latin typeface="BatangChe" pitchFamily="49" charset="-127"/>
                <a:ea typeface="BatangChe" pitchFamily="49" charset="-127"/>
              </a:rPr>
              <a:t>TEMEL HAKLARIMIZ</a:t>
            </a:r>
            <a:endParaRPr lang="tr-TR" sz="6000" dirty="0">
              <a:latin typeface="BatangChe" pitchFamily="49" charset="-127"/>
              <a:ea typeface="BatangChe" pitchFamily="49" charset="-127"/>
            </a:endParaRPr>
          </a:p>
        </p:txBody>
      </p:sp>
      <p:sp>
        <p:nvSpPr>
          <p:cNvPr id="3" name="2 Alt Başlık"/>
          <p:cNvSpPr>
            <a:spLocks noGrp="1"/>
          </p:cNvSpPr>
          <p:nvPr>
            <p:ph type="subTitle" idx="1"/>
          </p:nvPr>
        </p:nvSpPr>
        <p:spPr/>
        <p:txBody>
          <a:bodyPr>
            <a:noAutofit/>
          </a:bodyPr>
          <a:lstStyle/>
          <a:p>
            <a:pPr algn="r"/>
            <a:r>
              <a:rPr lang="tr-TR" sz="3600" dirty="0" smtClean="0">
                <a:latin typeface="Constantia" pitchFamily="18" charset="0"/>
              </a:rPr>
              <a:t>HAZIRLAYAN : Sevil </a:t>
            </a:r>
            <a:r>
              <a:rPr lang="tr-TR" sz="3600" smtClean="0">
                <a:latin typeface="Constantia" pitchFamily="18" charset="0"/>
              </a:rPr>
              <a:t>ÇINAR  </a:t>
            </a:r>
            <a:endParaRPr lang="tr-TR" sz="2000" dirty="0" smtClean="0">
              <a:latin typeface="Constantia" pitchFamily="18" charset="0"/>
            </a:endParaRPr>
          </a:p>
        </p:txBody>
      </p:sp>
    </p:spTree>
  </p:cSld>
  <p:clrMapOvr>
    <a:masterClrMapping/>
  </p:clrMapOvr>
  <p:transition spd="med">
    <p:dissolve/>
    <p:sndAc>
      <p:stSnd>
        <p:snd r:embed="rId2" name="chimes.wav"/>
      </p:stSnd>
    </p:sndAc>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dirty="0" smtClean="0"/>
              <a:t>8)</a:t>
            </a:r>
            <a:r>
              <a:rPr lang="tr-TR" b="1" dirty="0" smtClean="0"/>
              <a:t> Düşünce, Kanaat ve İfade Özgürlüğü</a:t>
            </a:r>
            <a:br>
              <a:rPr lang="tr-TR" b="1" dirty="0" smtClean="0"/>
            </a:br>
            <a:endParaRPr lang="tr-TR" dirty="0"/>
          </a:p>
        </p:txBody>
      </p:sp>
      <p:sp>
        <p:nvSpPr>
          <p:cNvPr id="3" name="2 İçerik Yer Tutucusu"/>
          <p:cNvSpPr>
            <a:spLocks noGrp="1"/>
          </p:cNvSpPr>
          <p:nvPr>
            <p:ph idx="1"/>
          </p:nvPr>
        </p:nvSpPr>
        <p:spPr>
          <a:xfrm>
            <a:off x="4357686" y="1554162"/>
            <a:ext cx="4633914" cy="4525963"/>
          </a:xfrm>
        </p:spPr>
        <p:txBody>
          <a:bodyPr>
            <a:normAutofit fontScale="70000" lnSpcReduction="20000"/>
          </a:bodyPr>
          <a:lstStyle/>
          <a:p>
            <a:r>
              <a:rPr lang="tr-TR" b="1" dirty="0" smtClean="0"/>
              <a:t>* Düşünce ve bir konuda karar verebilme insana özgü özelliklerin başında gelir. İnsanın geliştirilebilmesi ve kişilik kazanabilmesi için özgürce düşünebilmesi gerekir.</a:t>
            </a:r>
            <a:endParaRPr lang="tr-TR" dirty="0" smtClean="0"/>
          </a:p>
          <a:p>
            <a:r>
              <a:rPr lang="tr-TR" b="1" dirty="0" smtClean="0"/>
              <a:t>* Demokrasi ile düşünce ve kanaat özgürlüğü arasında sıkı bir ilişki vardır. Anayasamızın 25. maddesinde,   'Herkes düşünce ve kanaat özgürlüğüne sahiptir." ifadesi yer almaktadır.</a:t>
            </a:r>
            <a:endParaRPr lang="tr-TR" dirty="0" smtClean="0"/>
          </a:p>
          <a:p>
            <a:endParaRPr lang="tr-TR" dirty="0"/>
          </a:p>
        </p:txBody>
      </p:sp>
      <p:pic>
        <p:nvPicPr>
          <p:cNvPr id="28674" name="Picture 2" descr="http://www.bilgizenginleri.org/attachments/4589d1329862136/dusunce-ozgurlugu.jpg"/>
          <p:cNvPicPr>
            <a:picLocks noChangeAspect="1" noChangeArrowheads="1"/>
          </p:cNvPicPr>
          <p:nvPr/>
        </p:nvPicPr>
        <p:blipFill>
          <a:blip r:embed="rId3" cstate="print"/>
          <a:srcRect/>
          <a:stretch>
            <a:fillRect/>
          </a:stretch>
        </p:blipFill>
        <p:spPr bwMode="auto">
          <a:xfrm>
            <a:off x="357158" y="1571612"/>
            <a:ext cx="3929058" cy="4500594"/>
          </a:xfrm>
          <a:prstGeom prst="rect">
            <a:avLst/>
          </a:prstGeom>
          <a:noFill/>
        </p:spPr>
      </p:pic>
    </p:spTree>
  </p:cSld>
  <p:clrMapOvr>
    <a:masterClrMapping/>
  </p:clrMapOvr>
  <p:transition spd="med">
    <p:dissolve/>
    <p:sndAc>
      <p:stSnd>
        <p:snd r:embed="rId2" name="chimes.wav"/>
      </p:stSnd>
    </p:sndAc>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dirty="0" smtClean="0"/>
              <a:t>          9)</a:t>
            </a:r>
            <a:r>
              <a:rPr lang="tr-TR" b="1" dirty="0" smtClean="0"/>
              <a:t> Din ve Vicdan Özgürlüğü</a:t>
            </a:r>
            <a:br>
              <a:rPr lang="tr-TR" b="1" dirty="0" smtClean="0"/>
            </a:br>
            <a:endParaRPr lang="tr-TR" dirty="0"/>
          </a:p>
        </p:txBody>
      </p:sp>
      <p:sp>
        <p:nvSpPr>
          <p:cNvPr id="3" name="2 İçerik Yer Tutucusu"/>
          <p:cNvSpPr>
            <a:spLocks noGrp="1"/>
          </p:cNvSpPr>
          <p:nvPr>
            <p:ph idx="1"/>
          </p:nvPr>
        </p:nvSpPr>
        <p:spPr>
          <a:xfrm>
            <a:off x="304800" y="1554162"/>
            <a:ext cx="4267200" cy="4525963"/>
          </a:xfrm>
        </p:spPr>
        <p:txBody>
          <a:bodyPr>
            <a:normAutofit fontScale="85000" lnSpcReduction="20000"/>
          </a:bodyPr>
          <a:lstStyle/>
          <a:p>
            <a:r>
              <a:rPr lang="tr-TR" b="1" dirty="0" smtClean="0"/>
              <a:t>* Din ve vicdan özgürlüğü kişinin istediği bir dine inanmasını ve ibadetlerini serbestçe yapabilmesini kapsar. Demokratik devletlerde serbestçe kullanılırken baskıcı yönetimlerde ise bu özgürlüğün kullanılması zor olur.</a:t>
            </a:r>
            <a:endParaRPr lang="tr-TR" dirty="0"/>
          </a:p>
        </p:txBody>
      </p:sp>
      <p:pic>
        <p:nvPicPr>
          <p:cNvPr id="5122" name="Picture 2" descr="http://www.liberal.org.tr/uploads/icerikresim/419.jpg"/>
          <p:cNvPicPr>
            <a:picLocks noChangeAspect="1" noChangeArrowheads="1"/>
          </p:cNvPicPr>
          <p:nvPr/>
        </p:nvPicPr>
        <p:blipFill>
          <a:blip r:embed="rId3" cstate="print"/>
          <a:srcRect/>
          <a:stretch>
            <a:fillRect/>
          </a:stretch>
        </p:blipFill>
        <p:spPr bwMode="auto">
          <a:xfrm>
            <a:off x="4714876" y="1571612"/>
            <a:ext cx="4000528" cy="4643470"/>
          </a:xfrm>
          <a:prstGeom prst="rect">
            <a:avLst/>
          </a:prstGeom>
          <a:noFill/>
        </p:spPr>
      </p:pic>
    </p:spTree>
  </p:cSld>
  <p:clrMapOvr>
    <a:masterClrMapping/>
  </p:clrMapOvr>
  <p:transition spd="med">
    <p:dissolve/>
    <p:sndAc>
      <p:stSnd>
        <p:snd r:embed="rId2" name="chimes.wav"/>
      </p:stSnd>
    </p:sndAc>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dirty="0" smtClean="0"/>
              <a:t>   10)</a:t>
            </a:r>
            <a:r>
              <a:rPr lang="tr-TR" b="1" dirty="0" smtClean="0"/>
              <a:t> Yerleşme ve Seyahat Özgürlüğü</a:t>
            </a:r>
            <a:br>
              <a:rPr lang="tr-TR" b="1" dirty="0" smtClean="0"/>
            </a:br>
            <a:endParaRPr lang="tr-TR" dirty="0"/>
          </a:p>
        </p:txBody>
      </p:sp>
      <p:sp>
        <p:nvSpPr>
          <p:cNvPr id="3" name="2 İçerik Yer Tutucusu"/>
          <p:cNvSpPr>
            <a:spLocks noGrp="1"/>
          </p:cNvSpPr>
          <p:nvPr>
            <p:ph idx="1"/>
          </p:nvPr>
        </p:nvSpPr>
        <p:spPr>
          <a:xfrm>
            <a:off x="4643438" y="1554162"/>
            <a:ext cx="4348162" cy="4525963"/>
          </a:xfrm>
        </p:spPr>
        <p:txBody>
          <a:bodyPr>
            <a:normAutofit fontScale="92500" lnSpcReduction="20000"/>
          </a:bodyPr>
          <a:lstStyle/>
          <a:p>
            <a:r>
              <a:rPr lang="tr-TR" b="1" dirty="0" smtClean="0"/>
              <a:t>* Yerleşme ve seyahat özgürlüğü kişinin istediği yerde oturmasını veya seyahat edebilmesini kapsar. Anayasamızın 23. maddesinde, "Herkes, yerleşme ve seyahat özgürlüğüne sahiptir." ifadesi yer almaktadır.</a:t>
            </a:r>
          </a:p>
          <a:p>
            <a:endParaRPr lang="tr-TR" dirty="0"/>
          </a:p>
        </p:txBody>
      </p:sp>
      <p:pic>
        <p:nvPicPr>
          <p:cNvPr id="26626" name="Picture 2" descr="http://yoldaolmak.com/wp-content/uploads/2011/11/Seyahat%C3%96zg%C3%BCrl%C3%BC%C4%9F%C3%BC-350x234.jpeg"/>
          <p:cNvPicPr>
            <a:picLocks noChangeAspect="1" noChangeArrowheads="1"/>
          </p:cNvPicPr>
          <p:nvPr/>
        </p:nvPicPr>
        <p:blipFill>
          <a:blip r:embed="rId3" cstate="print"/>
          <a:srcRect/>
          <a:stretch>
            <a:fillRect/>
          </a:stretch>
        </p:blipFill>
        <p:spPr bwMode="auto">
          <a:xfrm>
            <a:off x="428596" y="1571612"/>
            <a:ext cx="4191006" cy="4500594"/>
          </a:xfrm>
          <a:prstGeom prst="rect">
            <a:avLst/>
          </a:prstGeom>
          <a:noFill/>
        </p:spPr>
      </p:pic>
    </p:spTree>
  </p:cSld>
  <p:clrMapOvr>
    <a:masterClrMapping/>
  </p:clrMapOvr>
  <p:transition spd="med">
    <p:dissolve/>
    <p:sndAc>
      <p:stSnd>
        <p:snd r:embed="rId2" name="chimes.wav"/>
      </p:stSnd>
    </p:sndAc>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dirty="0" smtClean="0"/>
              <a:t>      11)</a:t>
            </a:r>
            <a:r>
              <a:rPr lang="tr-TR" b="1" dirty="0" smtClean="0"/>
              <a:t> </a:t>
            </a:r>
            <a:r>
              <a:rPr lang="tr-TR" b="1" dirty="0" err="1" smtClean="0"/>
              <a:t>ToplantI</a:t>
            </a:r>
            <a:r>
              <a:rPr lang="tr-TR" b="1" dirty="0" smtClean="0"/>
              <a:t> Hak ve Özgürlüğü</a:t>
            </a:r>
            <a:br>
              <a:rPr lang="tr-TR" b="1" dirty="0" smtClean="0"/>
            </a:br>
            <a:endParaRPr lang="tr-TR" dirty="0"/>
          </a:p>
        </p:txBody>
      </p:sp>
      <p:sp>
        <p:nvSpPr>
          <p:cNvPr id="3" name="2 İçerik Yer Tutucusu"/>
          <p:cNvSpPr>
            <a:spLocks noGrp="1"/>
          </p:cNvSpPr>
          <p:nvPr>
            <p:ph idx="1"/>
          </p:nvPr>
        </p:nvSpPr>
        <p:spPr>
          <a:xfrm>
            <a:off x="304800" y="1554162"/>
            <a:ext cx="4410076" cy="4525963"/>
          </a:xfrm>
        </p:spPr>
        <p:txBody>
          <a:bodyPr>
            <a:normAutofit fontScale="85000" lnSpcReduction="20000"/>
          </a:bodyPr>
          <a:lstStyle/>
          <a:p>
            <a:r>
              <a:rPr lang="tr-TR" b="1" dirty="0" smtClean="0"/>
              <a:t>* Bu özgürlük kişilerin toplu halde düşüncelerini açıklamasını ifade eder. Düşünce özgürlüğünün devamı olan bu özgürlük dernek kurma özgürlüğünü de kapsar.</a:t>
            </a:r>
            <a:endParaRPr lang="tr-TR" dirty="0" smtClean="0"/>
          </a:p>
          <a:p>
            <a:r>
              <a:rPr lang="tr-TR" b="1" dirty="0" smtClean="0"/>
              <a:t>* Bu demokratik hakkın kullanılmasında diğer kişilerin hak ve özgürlüklerine zarar verilmemesi gerekir.</a:t>
            </a:r>
            <a:endParaRPr lang="tr-TR" dirty="0" smtClean="0"/>
          </a:p>
          <a:p>
            <a:endParaRPr lang="tr-TR" dirty="0"/>
          </a:p>
        </p:txBody>
      </p:sp>
      <p:pic>
        <p:nvPicPr>
          <p:cNvPr id="32770" name="Picture 2" descr="http://ihod.org/wp-content/uploads/2011/07/faaliyetlerimiz1.jpg"/>
          <p:cNvPicPr>
            <a:picLocks noChangeAspect="1" noChangeArrowheads="1"/>
          </p:cNvPicPr>
          <p:nvPr/>
        </p:nvPicPr>
        <p:blipFill>
          <a:blip r:embed="rId3" cstate="print"/>
          <a:srcRect/>
          <a:stretch>
            <a:fillRect/>
          </a:stretch>
        </p:blipFill>
        <p:spPr bwMode="auto">
          <a:xfrm>
            <a:off x="4857752" y="1500174"/>
            <a:ext cx="4143404" cy="4572032"/>
          </a:xfrm>
          <a:prstGeom prst="rect">
            <a:avLst/>
          </a:prstGeom>
          <a:noFill/>
        </p:spPr>
      </p:pic>
    </p:spTree>
  </p:cSld>
  <p:clrMapOvr>
    <a:masterClrMapping/>
  </p:clrMapOvr>
  <p:transition spd="med">
    <p:dissolve/>
    <p:sndAc>
      <p:stSnd>
        <p:snd r:embed="rId2" name="chimes.wav"/>
      </p:stSnd>
    </p:sndAc>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dirty="0" smtClean="0"/>
              <a:t>        12)</a:t>
            </a:r>
            <a:r>
              <a:rPr lang="tr-TR" b="1" dirty="0" smtClean="0"/>
              <a:t> Bilim ve Sanat Özgürlüğü</a:t>
            </a:r>
            <a:br>
              <a:rPr lang="tr-TR" b="1" dirty="0" smtClean="0"/>
            </a:br>
            <a:endParaRPr lang="tr-TR" dirty="0"/>
          </a:p>
        </p:txBody>
      </p:sp>
      <p:sp>
        <p:nvSpPr>
          <p:cNvPr id="3" name="2 İçerik Yer Tutucusu"/>
          <p:cNvSpPr>
            <a:spLocks noGrp="1"/>
          </p:cNvSpPr>
          <p:nvPr>
            <p:ph idx="1"/>
          </p:nvPr>
        </p:nvSpPr>
        <p:spPr>
          <a:xfrm>
            <a:off x="4643438" y="1554162"/>
            <a:ext cx="4348162" cy="4525963"/>
          </a:xfrm>
        </p:spPr>
        <p:txBody>
          <a:bodyPr>
            <a:normAutofit fontScale="70000" lnSpcReduction="20000"/>
          </a:bodyPr>
          <a:lstStyle/>
          <a:p>
            <a:r>
              <a:rPr lang="tr-TR" b="1" dirty="0" smtClean="0"/>
              <a:t>* Herkes, bilim ve sanatı serbestçe öğrenme ve öğretme hakkına sahiptir. Demokratik devlet, bilim alanında çalışanları teşvik eder. Sanatçıyı korur. Bilimsel çalışmaları teşvik eder.</a:t>
            </a:r>
            <a:endParaRPr lang="tr-TR" dirty="0" smtClean="0"/>
          </a:p>
          <a:p>
            <a:r>
              <a:rPr lang="tr-TR" b="1" dirty="0" smtClean="0"/>
              <a:t>* Atatürk bu konuyla ilgili olarak,’’Efendiler, hepiniz milletvekili olabilirsiniz, hatta cumhurbaşkanı olabilirsiniz, fakat bir sanatçı olamazsınız.’’demiştir.</a:t>
            </a:r>
            <a:endParaRPr lang="tr-TR" dirty="0" smtClean="0"/>
          </a:p>
          <a:p>
            <a:endParaRPr lang="tr-TR" dirty="0"/>
          </a:p>
        </p:txBody>
      </p:sp>
      <p:pic>
        <p:nvPicPr>
          <p:cNvPr id="31746" name="Picture 2" descr="http://media3.ntvmsnbc.com/j/NTVMSNBC/Components/ArtAndPhoto-Fronts/SectionsThumbnails-TSM-Colorbox/_Cover/111224-OZGRBLM-K.hlarge.jpg"/>
          <p:cNvPicPr>
            <a:picLocks noChangeAspect="1" noChangeArrowheads="1"/>
          </p:cNvPicPr>
          <p:nvPr/>
        </p:nvPicPr>
        <p:blipFill>
          <a:blip r:embed="rId4" cstate="print"/>
          <a:srcRect/>
          <a:stretch>
            <a:fillRect/>
          </a:stretch>
        </p:blipFill>
        <p:spPr bwMode="auto">
          <a:xfrm>
            <a:off x="285720" y="1500174"/>
            <a:ext cx="4257678" cy="4572032"/>
          </a:xfrm>
          <a:prstGeom prst="rect">
            <a:avLst/>
          </a:prstGeom>
          <a:noFill/>
        </p:spPr>
      </p:pic>
    </p:spTree>
  </p:cSld>
  <p:clrMapOvr>
    <a:masterClrMapping/>
  </p:clrMapOvr>
  <p:transition spd="med">
    <p:dissolve/>
    <p:sndAc>
      <p:stSnd>
        <p:snd r:embed="rId3" name="chimes.wav"/>
      </p:stSnd>
    </p:sndAc>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http://www.nenedirvikipedi.com/wp-content/uploads/2014/03/Temel-hak-ve-%C3%B6zg%C3%BCrl%C3%BCkler-nelerdir.jpg"/>
          <p:cNvPicPr>
            <a:picLocks noChangeAspect="1" noChangeArrowheads="1"/>
          </p:cNvPicPr>
          <p:nvPr/>
        </p:nvPicPr>
        <p:blipFill>
          <a:blip r:embed="rId3" cstate="print"/>
          <a:srcRect/>
          <a:stretch>
            <a:fillRect/>
          </a:stretch>
        </p:blipFill>
        <p:spPr bwMode="auto">
          <a:xfrm>
            <a:off x="0" y="0"/>
            <a:ext cx="9144000" cy="6858000"/>
          </a:xfrm>
          <a:prstGeom prst="rect">
            <a:avLst/>
          </a:prstGeom>
          <a:noFill/>
        </p:spPr>
      </p:pic>
    </p:spTree>
  </p:cSld>
  <p:clrMapOvr>
    <a:masterClrMapping/>
  </p:clrMapOvr>
  <p:transition spd="med">
    <p:dissolve/>
    <p:sndAc>
      <p:stSnd>
        <p:snd r:embed="rId2" name="chimes.wav"/>
      </p:stSnd>
    </p:sndAc>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                 1) YAŞAMA HAKKI</a:t>
            </a:r>
            <a:endParaRPr lang="tr-TR" dirty="0"/>
          </a:p>
        </p:txBody>
      </p:sp>
      <p:sp>
        <p:nvSpPr>
          <p:cNvPr id="3" name="2 İçerik Yer Tutucusu"/>
          <p:cNvSpPr>
            <a:spLocks noGrp="1"/>
          </p:cNvSpPr>
          <p:nvPr>
            <p:ph idx="1"/>
          </p:nvPr>
        </p:nvSpPr>
        <p:spPr>
          <a:xfrm>
            <a:off x="304800" y="1554162"/>
            <a:ext cx="5267332" cy="4525963"/>
          </a:xfrm>
        </p:spPr>
        <p:txBody>
          <a:bodyPr>
            <a:normAutofit fontScale="92500" lnSpcReduction="20000"/>
          </a:bodyPr>
          <a:lstStyle/>
          <a:p>
            <a:r>
              <a:rPr lang="tr-TR" b="1" dirty="0" smtClean="0"/>
              <a:t>* İnsanın en temel hakkı yaşamaktır. Temel hak ve özgürlüklerin uygulanması öncelikle yaşama hakkına bağlıdır. Herkes bir diğerinin yaşama hakkına saygı göstermelidir.</a:t>
            </a:r>
            <a:br>
              <a:rPr lang="tr-TR" b="1" dirty="0" smtClean="0"/>
            </a:br>
            <a:r>
              <a:rPr lang="tr-TR" b="1" dirty="0" smtClean="0"/>
              <a:t>* Yaşama hakkı bütün hakların temelinde olduğu için hiçbir şekilde engellenemez.</a:t>
            </a:r>
            <a:endParaRPr lang="tr-TR" dirty="0"/>
          </a:p>
        </p:txBody>
      </p:sp>
      <p:pic>
        <p:nvPicPr>
          <p:cNvPr id="23554" name="Picture 2" descr="http://www.kamudanhaber.com/images/haberler/bireyin_yasam_hakki_anne_karninda_baslar_h96257.jpg"/>
          <p:cNvPicPr>
            <a:picLocks noChangeAspect="1" noChangeArrowheads="1"/>
          </p:cNvPicPr>
          <p:nvPr/>
        </p:nvPicPr>
        <p:blipFill>
          <a:blip r:embed="rId3" cstate="print"/>
          <a:srcRect/>
          <a:stretch>
            <a:fillRect/>
          </a:stretch>
        </p:blipFill>
        <p:spPr bwMode="auto">
          <a:xfrm>
            <a:off x="5572133" y="1571612"/>
            <a:ext cx="3571868" cy="4500594"/>
          </a:xfrm>
          <a:prstGeom prst="rect">
            <a:avLst/>
          </a:prstGeom>
          <a:noFill/>
        </p:spPr>
      </p:pic>
    </p:spTree>
  </p:cSld>
  <p:clrMapOvr>
    <a:masterClrMapping/>
  </p:clrMapOvr>
  <p:transition spd="med">
    <p:dissolve/>
    <p:sndAc>
      <p:stSnd>
        <p:snd r:embed="rId2" name="chimes.wav"/>
      </p:stSnd>
    </p:sndAc>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b="1" dirty="0" smtClean="0"/>
              <a:t>         2) KİŞİ DOKUNULMAZLIĞI HAKKI</a:t>
            </a:r>
            <a:br>
              <a:rPr lang="tr-TR" b="1" dirty="0" smtClean="0"/>
            </a:br>
            <a:endParaRPr lang="tr-TR" dirty="0"/>
          </a:p>
        </p:txBody>
      </p:sp>
      <p:sp>
        <p:nvSpPr>
          <p:cNvPr id="3" name="2 İçerik Yer Tutucusu"/>
          <p:cNvSpPr>
            <a:spLocks noGrp="1"/>
          </p:cNvSpPr>
          <p:nvPr>
            <p:ph idx="1"/>
          </p:nvPr>
        </p:nvSpPr>
        <p:spPr>
          <a:xfrm>
            <a:off x="4572000" y="1554162"/>
            <a:ext cx="4429156" cy="4525963"/>
          </a:xfrm>
        </p:spPr>
        <p:txBody>
          <a:bodyPr>
            <a:normAutofit fontScale="92500" lnSpcReduction="20000"/>
          </a:bodyPr>
          <a:lstStyle/>
          <a:p>
            <a:r>
              <a:rPr lang="tr-TR" b="1" dirty="0" smtClean="0"/>
              <a:t>* Kişinin hem beden hem ruh bütünlüğüne, dokunulmamasını ve kimseye işkence yapılamayacağını ifade eder. Bu hak, kişinin yaşamasını ve vücut bütünlüğünü güvence altına almaktadır.</a:t>
            </a:r>
            <a:endParaRPr lang="tr-TR" dirty="0"/>
          </a:p>
        </p:txBody>
      </p:sp>
      <p:pic>
        <p:nvPicPr>
          <p:cNvPr id="22530" name="Picture 2" descr="http://www.sinavegitim.com/icerik/ders/buyuk/1338980365_insanhaklari.jpg"/>
          <p:cNvPicPr>
            <a:picLocks noChangeAspect="1" noChangeArrowheads="1"/>
          </p:cNvPicPr>
          <p:nvPr/>
        </p:nvPicPr>
        <p:blipFill>
          <a:blip r:embed="rId3" cstate="print"/>
          <a:srcRect/>
          <a:stretch>
            <a:fillRect/>
          </a:stretch>
        </p:blipFill>
        <p:spPr bwMode="auto">
          <a:xfrm>
            <a:off x="500034" y="1500174"/>
            <a:ext cx="4048128" cy="4552964"/>
          </a:xfrm>
          <a:prstGeom prst="rect">
            <a:avLst/>
          </a:prstGeom>
          <a:noFill/>
        </p:spPr>
      </p:pic>
    </p:spTree>
  </p:cSld>
  <p:clrMapOvr>
    <a:masterClrMapping/>
  </p:clrMapOvr>
  <p:transition spd="med">
    <p:dissolve/>
    <p:sndAc>
      <p:stSnd>
        <p:snd r:embed="rId2" name="chimes.wav"/>
      </p:stSnd>
    </p:sndAc>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dirty="0" smtClean="0"/>
              <a:t>           3)</a:t>
            </a:r>
            <a:r>
              <a:rPr lang="tr-TR" b="1" dirty="0" smtClean="0"/>
              <a:t> Konut </a:t>
            </a:r>
            <a:r>
              <a:rPr lang="tr-TR" b="1" dirty="0" err="1" smtClean="0"/>
              <a:t>DokunulmazlIğI</a:t>
            </a:r>
            <a:r>
              <a:rPr lang="tr-TR" b="1" dirty="0" smtClean="0"/>
              <a:t/>
            </a:r>
            <a:br>
              <a:rPr lang="tr-TR" b="1" dirty="0" smtClean="0"/>
            </a:br>
            <a:endParaRPr lang="tr-TR" dirty="0"/>
          </a:p>
        </p:txBody>
      </p:sp>
      <p:sp>
        <p:nvSpPr>
          <p:cNvPr id="3" name="2 İçerik Yer Tutucusu"/>
          <p:cNvSpPr>
            <a:spLocks noGrp="1"/>
          </p:cNvSpPr>
          <p:nvPr>
            <p:ph idx="1"/>
          </p:nvPr>
        </p:nvSpPr>
        <p:spPr>
          <a:xfrm>
            <a:off x="571472" y="1500174"/>
            <a:ext cx="4786346" cy="4518044"/>
          </a:xfrm>
        </p:spPr>
        <p:txBody>
          <a:bodyPr>
            <a:normAutofit fontScale="70000" lnSpcReduction="20000"/>
          </a:bodyPr>
          <a:lstStyle/>
          <a:p>
            <a:r>
              <a:rPr lang="tr-TR" b="1" dirty="0" smtClean="0"/>
              <a:t>* Herkes evinde ailesi ile birlikte rahatsız edilmeden bir yaşam sürme hakkına sahiptir. Anayasamızın 21. maddesinde, "Kimsenin konutuna dokunulamaz. Kanuna bağlı hâkim kararı olmadıkça; gecikmesinde sakınca bulunan hallerde de kanunla yetkili kılınan merciin emri bulunmadıkça, kimsenin konutuna girilemez, arama yapılamaz ve buradaki eşyaya el konulamaz." ifadesi yer almaktadır.</a:t>
            </a:r>
            <a:endParaRPr lang="tr-TR" dirty="0"/>
          </a:p>
        </p:txBody>
      </p:sp>
      <p:sp>
        <p:nvSpPr>
          <p:cNvPr id="21506" name="AutoShape 2" descr="data:image/jpeg;base64,/9j/4AAQSkZJRgABAQAAAQABAAD/2wCEAAkGBxQTEhUUEhQVFhUWGRwYGBcYGBscGBgaHR4cGhwXGBoYHCggGholHRcXIjEhJSkrLi4uFx8zODMsNygtLisBCgoKDg0OGhAQGiwcHCQsLCwsLCwsLCwsLCwsLCwsLCwsLCwsLCwsLCssLCwsLCwsLCwsKywsLCwrLCwrNzcrK//AABEIALQBGQMBIgACEQEDEQH/xAAcAAACAgMBAQAAAAAAAAAAAAAABgQFAQMHAgj/xABGEAABAwIDBgMEBwUGBQUBAAABAgMRACEEEjEFBiJBUWETMnEjgZGhBxRCUnKxwTNistHwFSRTgpLhFjRUc/FDg6KzwmP/xAAZAQADAQEBAAAAAAAAAAAAAAAAAgMBBAX/xAAlEQACAgICAQMFAQAAAAAAAAAAAQIRAyESMUETMlEEFCJCYXH/2gAMAwEAAhEDEQA/AO4VmiigAooooAKKKKACiiigAooooAK04lyBbU6dupPYVtJpe3g2ohptbjh4EplXUp5IH7y1QPQUAKf0g7Y4Rh0E5nhxdUsi8HopxXyqn3e3YedbCm0iOFMyBpqPnVYlxbzinnbrWpRPQWhKR2Age6un7Mw+TDANymUAmCfNkmfiKn7mN0U2H3PfGoT5ideREV6XuY6UgFTYOUJ15zNUe8O3cUy9gUF0xiH0oUI1RKQfmaZtmqcccSXG0BOZQsVE8Jtqa300ZbFHa+AVhMQAFDMlSVAj05/CnnBPoxuGzaEgpI5pIsfgdO0Urb2sziXf+4n+GoO621zh3khRhtchXQGbK/Q9jSxauhv6edoYAtuqSqSNLiLHp/Mc637HWEKDarJJBBH2SBqD9xUXpu3k2d4zeZBHoRIPb1HIikbEkICbG/Pl6g6ETAix9a55R4SPQg1mhTHfCvWKkEK+8FGBA6Ctuzni8jMImDaNCLe6U0n4TbSm21KgZgZWoJkqAAE9iIE1N/t5tTpS0S3KLkHWSLhPMhR5VVO9nl5IPHKmNjkrWOBOWMuvmjvyFq9/WlFtWZBEC5TzAOifdWjY2IzJAKIQBlSZkWt65rST3rds5Sk58/CdYF0gSYAPpemQpLUtIETpEdZ7/GoWPS0W4e4dFkjzG5g+o1qn2vtBCS60oniBIJnUXgHv8qoWtqIxKghbwQpCUhtAJISvnmM8QNqxsyx0wyFDikBBEpKhEeo6mo+K2i2EZlOZDoekj55astn4NYRlcObKqQSLacu01R71oZWkEGUqKklQ0BAnL6mLVvg0uNlvjiAXmufQRzFScYyFAE/Dr27Vz3djbhkIMhKBOYzJHSPUU/IVESqeZ/rkaE9UCZIS1B4bxoDr1medScK9NvhVS4+5nBQmBEQo2J1B7WmpeHJzWUNdP1pkzbLQVmsCs1QYKxWaKACiiigAooooAKKKKACiiigAoorW84Egk8qAI+PeAEHSJMdOnqTauU797VLzxwwMpa4nCNC7ySOyBb1pv3v259XZKgR4ijlbHV0jX0bTf1rmez2YGYySQCSdSSSST3JJpJujUi0wLEEDlxflXR8CR4CRH2AJ/wAhpEwSLj1V+VPOAjwEWPkTz55D+lLjNZyn6RcQTtnZiAeFBaIHdTgn4wK6XsPGFc+zQkB1YkTyOt+dci31zf27hVEEJzYcJJFjChMH1rqu7W0Q4XAlpCAHlJJTPxvzNVFK7eVP95d/7iPypWxTX5L/ADpt3j/5l38bf5VROtTHq5+dc77KeBj3H2yFo8BZ4kJEE806A+o0PaKhbz7O8NebJwnpe/OU6Hpa9LDT6mVhxFlJAI730PY10gLRjMOFC/5gjke4094ppLnGhsU+Er8CByK0WUgwoTYg2IHQG+tVYaawbnjcS2l+QEw42r7hPIAEkDnamLEtBC16ykHWyo/dPMdjUIIQrM07+yVHLQjRaRyINpFc8JOLpndnwrJHQ2bD2o2ltGVJClg2UbDLMgzz786gKzl3xEFaCVWSFyFSfMtJ0SBaO9LidtqZxSwUpDYbMhQlKhEBSeZJivTW9K2XVP4oJSlUENpuohVwlPSABr1qx49Ml73qxAQtawpDYUeLkkKt8CY+NL26ct4xjhDmcpEqHyT7jMnoK2bXx2JxDaUhQUzlzAGbnNOVX3iLD0ipmwg4BncSEhAmQQRmJ5/yHat6DodN9sc8zlU04tWUlRTHBlBg5yNE8vfXOcLvErxMqQpbQuEKM31gxymQOxp12rvEFo8FtxDrawUHMCFyrUDlwiPWlXaGyW8MlOTxIObMspsTMBHu60WAxbExbbjmcJCQIcWoiBMQEIHQGfhTXh8QAFAEkuWvf4fGubOYogJSSMyU5x+/FiPdY+pNWO728XhqXnKg4EqIB0bEajuTFYYdHzJBKc0riQj7RHX1qzwqZMlMf1NI26W023IfWsrcyZUpiSkc1fip22fiSrpEW6++niOicKzQKKqMFYrNFABRWKKAM0ViaKAM0UUUAFFFFABVXtDE3sRYwJ0K41PZIuamY14pTw+Y2T69T2Ak1zf6Qts5GfAaV7R1JAPNLU8a+xcNh2oYC1tzan1vFZx+yaJQ13GqnPVZv6RXpka+gqPhMPAj+rCp7bdj+EVBu2OiZhzcfiV+VOOycWlTCMusBJzEAAhMTflek9kXH4j+VeFJlJn/AAx/FRGXEGiRtvcd3EYxp9zHspbYWhSGtYykE3zC5imrBYbCMZi2+2Myi4ZXNzqddKVSgZ9B+0H8NRMgyiw/Zq5fvU3qGcS82++hT7i0KCgpTZkaelVQNx6uVhVifVuso1H4nKRjFdiW+H/IPzqw3S2v4DxSryOKA7BREAnsdD7qiuDh/wAn61AxDdz+IVqdMxoe969l5khxHK+kyOh/rlS2nDyFJJhIgg+ZImxHVIpm3R2r47RaX50W9RoD79D3iqvauzi06pYHCfumFA6XBsQenakyx/ZHb9Ll/RlLiGiUFJCC63+zJvnA+xOhm8dzShtXaiHr+EGlAZCPTXXQk06Kgqm0ghQPlPZUGxpb352QErViUg8X7VItlUdHI7mxHWjFK9MT6rD+6NrGJKmRxSpIgoBtceaRodKsXMSEYUtwkyoG3mVNyB2Ea0tbEdQnQSpRgq0CRqLc1TUxLSklQWF+GSAj70EkECOQMe6na2eczD23l+zKG0jIrNcaqMCT1ECtu0sU86v9pJVqPs5dZjrP5VbbawbPgIyuJUptseJl1TzA7GKVPrC3CotyAIt3sbegFagRsexriuM5QtIKR05Cw6861YbEKAIM5lpIKz06d6v/APhZ3Et+O2pACQPcD5ldgNag4ppaCpKUrcIEFQTdI0unrpbvRZtjLuDg1WcaK5CCk5v2YMiE9yQCZrquxsNlTJ58qSPo+2E6lUuSEBItcJUTBMJ5X1rpApoLyakZoooqgwUUUUAYJqG7iOletou5UTVOrGd6nKRSEbLPxq9t4iqY4ytjOJpeQ3EvUOzWwVXNO1JQ7TqQjiSawTWp12BaoOOXwhJNjOYj7vQdzp8a3kIQNtbSSlC3VmEBJPcNjWP3lmAO1ckStzEuuPujiVmsNEpEBKB2A/Wuh7Y2evFPJaKYYSC46ergA8JtPVKBJPeKojsVDKcrjqluGLIslM85+0aSbHhFydIhs4WCPxH+Ga2+Ecuh8n61hzDAD/1J/HzmItrArV9X1kL7cZPOP96jzR0fbzJqGjm0+2f4a1hs5Tb7H/6qN4ab8K7fvHrHWtoZbi6SferrHXkP6FHOIfbzJSxx/wDuD4ZdaiFJyj/tqH/yrCsKjkjqPtHQSB+Zq42Xu4haQtSEhuAZvKuoF/nWxaekLLDKKtlURJOmqOY5a16Sm408yzqOfvqHtJvDHEuJGcJEABAOUQL8uvOvIwWG6P8A+k/ypmiRscaOWJHkjUazUdxoybp1HOt6cJhvuP8A+k/yrP1XD/4T/wDpNBhowWIUy6laSLEyJsUnUV0HFoRimAtMKBE9/wDY/qO9I4wjH+C98DTLsfaTOFwxUsKbazKkqnXp6H86aO9MLadooVLSk5ZKTBGVaZTE3g9okVnEJygHLmSQQq+ZC0qtBTqBpVFvDvu047LKSpsEAmAc0n7uorzh9u4dQGfhI0IUUGOkLA/oVF45Rej0IZ4SVMqt4NnoZcKmnFIBAU3bh6FM/eHT31p2dtFz6sf3HAm2uVXL3XpjebaxLRZUsQbpWoQpCxooHnPPt6VR7D2eoJdYdSQtLqcwF5UBYCNQevQ1VSTjvs4M+Lg9dF6Gklh0ojJ4dybLMT5uqr69hWdzd0HXCnxE5UAagwVg3ueoFSsNiOFIcaCUokFIF1cWiq6LgnEoazoQSNDFoEcu1COdHrY+w2WMwQACdfw8h6VJOHZkmEibE8+1eMHjwtJUoEDS/SJn0Mx7qh45WYcGUA6kXJi8AUzNLbZhSmUhQN5jpN471YiljBWSnUlUa6g9KvcFiMwvrTRZqZKooopxgooooAqt4h7EkciD+n60jKx5nWukYpgLQpJ0IiuS7aQplxSFWKT/AODUMq3Z0YX4LL69fWrbZwcXeDFKGyXs7qEXOYxAp6xuODKOvLMDOUAVOKGySro3ofKTB1qW3iBVC29mEFSUEQok6pRzzDrUdGPKdTe/58u1PdCR/IbA6DateJIQgrWeFN7CT7hS+ztKTrVntDa622C42nMU+bt3jp1oi02LOFbKfHbXUvhbzIRczHmEame5qmLJ6ORblf1P9c6bmdqvKAum6AsW1mflVZgd58S4+lqGxmnlOgJ69q2WPe2Uhn4KlEo04dX3Vk2jhPXy+4UDBuHzNLImwyX1697/AArztX6QcY04pADXCeYP862bG38xby8qg0BlJsOnvpfRXyP92/gjuYBZngVziEnrIJPPpXteCUNUqA6ZTzuY7A3qZvhvljMG3hVp8NX1hzIZTp3EGlDC/S7jnH1M5WhBWJCTPDbrTegvkz7t/B0bZewAkB3FHQA5dBbRRjr0qt3n3gLjawwrw0JE541voB0qn303lcRiC06jOkJSoAKyi4kyOd6MDtJOJwmJKGw34YTqQQZPy0qkYqK0QnNzdsqdj+IXEgPXUctkjnp86eP+FcXH7b5JpIwBUFounzJ09R3p727i30rAYWlJJOYrBUIAEAXteljGxWef+FcV/jfw1hzdfEgEl8wBJ00F684jaeL+pMOtqb8daoWSnhiVCySbaCrXZDuIVhHjiFILsKAKRCY5TemcEZYm/WR/1K/9Nbd5uLZDpS4VnxPMRflWcz3Vj+vfWN6krVs0BRT+3lWXykBJIBvpIE0kOzWcqxOGWhGqSTeSMoUByBA8oPPmaioUvkkx+6sH5Kp2ONcXhChRbV7K5+wf5DSpzKm1pCSy2VQBpafDC7H9aqKKT6FNKw/CMrjSVqVdKxJMnh9KnYvbK0tLCCvMkhPiWkItwk9a97fcHgYYHgythJ55Ygi/2hxa96vNx933MU2+y+MqQE5bWIIzBQ66UsjJMqNzVl50ha1yIKlTM/GwrquzcSW0BtJC0AqzE6pOoA6xNL2L3RRh8O460nibQEov5inVZ+OlLacc80U51R4Zzc7/AHlDrepvvQh0A7SDsFJOWyYHIE2j3jnWU4lTTcSCc0rkfCI0HfnSrsHHkuJC27K4zB8t9T+7mkmp7WIGeEknKQggkyEnNcT7hWANWFTmIXmSQmRwm5J1t6VnZmPOaQnVUdOXel1WI8OMoyQmc94iTaOfWr/Zyw7IUEBA04tD2/KtTBDWk2r1WjCrkelq31coFFFYoAKXd7d3BiUSmziRY/eHQ0x15VWNWam09HJ9nbHVh3C44RCUZgVWv0HRQoxZbecSQ6ieFXhpnKTw5hbzHpV5vRi1HxYQl5KiPDA1EjKTHYg/EUiIfLeJA8JSFL8qJugaW+6TxVCqNlK2OuNaaQlxTgBUCClKZKhM5CfeQSNLVRMFQGVRM99ak4PawdWhtKjmFiFWBItlzc5KReom38blf9oEhZuQkzA6Hqf0pJLRTC6ZZ7Pbk+lMGDdgQecz3pY2bjxlH735D+ZIqwbxUkRWJ0XasZXcOM6CBwhpSf5Ck/dxqMcz7IournP2TenPPZsT5mz8gdKTd2wPrrMeLqrz/hNXfg5BQ30YAxbvsiqIvMe6ve5jXt58PLwLvM8q27+ojGugly8HhFoP61jc0DxrFzyLHFppW+TBg+kUjwdmgoSvM+RfkYNx3pE2QzmxX/LMoClupDiZzkpmSZ610jfpYSjZoLaVk4ggFRIy8J4hHPWqLYboW+E/V2kDM9CklWYRMmDzVzqhhG+k7DTjf2eb2aLz2rO6LMYLHjw4s3adbmpX0lAfXTJc/Zo8umled2QPqeOgueVGuoudKRvZpXbPbGZHs44k8+4ro21lBCySlJufN+EG1c2wJGdMFzzJ19a6Pt15Kc6lIzhIJ1iAEX+VqyBrKzF7USMDhXPAbhbmUIk5U3VcdTb50w4B0Lwr3AkWWMqef/mkvF7cwo2VhXzh1FkucDfiXQqVcRVN9DbvTpgXUqwrxSgoGVRgGTcTI+NO+hRK+rp/6U/Gve30hOzYDWWX/JOvAr860F5P+JiPhXreRQ/s0QpxX945+byK0qUOx5C4ykfU8vgpB8I8E218vSKstlJSqBkCcoBIno2Aflb0FV2HKTgsoQufC+0rjN9CeXrUpkhKUBeZAyN6G+lyo/KqSdIm3RM2RslC0DxAnwwgt5T5SQAQJ6W+Qp23aaQMgQCAlA7TyuDeOg5Uu7BQy+o5iqwBhHlCEj5KnprV9sTFDIpaUlKUqIQCeItgWzTe5zVL/RDO9Lan21NJhCZyEmYAJAPCBc0nbX2C4p5IhTTaEkrWTmSUwMojkIkx3pwwGKlwuRYz3Te/F3Ii9e17NS0h5TswsZcwBWsJmyYNgL/OgDnOJPhrUll6QUJUCRBgySDOsROUaVY4Xa6VSLrCUiSLlWYpKnLaZZEDuaodsY0JxCggFIb4ADdKRljiV9papiO1S/rQCREZTZQTrmAAAMcieKhoKGB/FKQRBVcQLSkza47ATy0q83dxCVQtSBlmAoTBSLBQHMmAapcJhlOhCXklsCCItmkQT1FiB76c9jpbbhtMknyyLAaR2rF2CGPDjhnret1eUCBXqugoFFFYoAKjbRHs1WzdpgmpVRdoHgMf10rH0BzDeLCuLbPhrUjiV4hIhUpFgFc0iPimoZcYaDjjiVKdV7PxCoXtClJBGo+ZVVjtzFv+MhCiJ1SgiywU694J07VR4tkNJWl5AzKJUCU5iieY63A0qIE7YO0sKpJbbkBUKzFJzpUIsD0Fx86rd48G8+8lTbcJKbCLggxxHvWMFsvDJZzuOupUqHAhNglOhQYvmN/SKlbv4xlBBTiSrOcuRclYH2c55QB76yX8BycVaJWC3ecSkZlXt7kDn6m9blNLSu+kSB66fKmXxYHCQIEz1n9O1a04luZM8jAFp1IB99QbEX1E0+yywxMYadS05PwpW3bWDjWYdcV5vMP3T2pvz5kNrSgmEWMxGYxEVDwK20vo9nB8RTQVmmFBOY/KuxK0h7vYgfSEsfXnJdUmybATy9KNzEBT4AcUrgWbiNB6V430cIxroDiU6GFCTf15VM3JWTiBLiVcC7AR9ms8mjfvJgmnG8IXc3s3StMGOIA69qibP2FhG3PEb8XxJWQFKlMuea0VdY5hC0MJXmkqVlyxrBN+0VpZYQACA5EZ7xpMVQwS/pGP99PtCjgTYemulat3lf3PHe1KuFFyPLc9qcd4NlMuPlTiFqVlFgoBMAfGq/aGGS3hMQGm0Nym5mZINpJ5UjRtiRgDmWgByZUAPefSug7X2ep/xEGQlaSnMCLSMpsa500pQ+0ie1bxiHP8Q/6jSRlRr2Nr/wBH6HMA1gPEdCGlZgsZc0yTBm32qaWMAWmHEAEezjMY1Aibek1y1OLdH/qLB/Ga2HHv/wCKuOmc/Om5hxLFGLP/AFKfhRvS4Ts1J8QK/vI4gNOBVV7BV91s1P3hB/swSlCT9YGmnkVc0sOzX0UeAbaOCBU9mKmyP31XMCOVRmgXAgEqggjKQTAEfG1LWJe4D7YlVo8NNuWpHKr7YGMyoTmSVOTwqknKPLB5c6aZKQ97Gbaw4cUyTkyiEgyb3JjkOg6zUzCIQhKpOXPzJkCenP3dTSy1tFDTbrkIKQYmQDp9kc7/AK1oa28lx4WnKQoI8viXFhNh/vUxB3wGDShtKc1pnMD00n3GO9bsbhFPJGVwtpVmT4kwoAqnN68vfS5/aCXV+EkrbPiJBF5VEkpB+N/fRvFkX7RouJSiWyCvKlydYB1AgXFCNKtz6NHFqUphY8ImcpN1Ec1X1rbgtxsWhxWdJiBkIIKSRqFD00pgwGzPrCEkKUlxESpKjxRqLGDpV3sjHKcdU00TkRBU4o9dEJ6mxk0/8K8dFTgdkPhcupkAQmeY1/2imHBY26AEhObUEGRpEz1M1I2ootcYlQt1JB9KgI24HCQ0jxMnnWTlQg6wTqTpYUVRnAZ6zULB49KwLifl7pqYDVEwM1is0VoBVZtpgrSEhQF9Op5aVZGqbeZKvDBbICwZSTMDrp2pZdBdHLt9i42C684gvtrC0KQDm4Rl00yiNOeapOIxI2nhMspDqTKSLcQvkJ+6oXHur1tTALKVl0tu5VeSSkwSDfmdIAFVX1d5tvxWylOVN4GqJJ0nVJNjrE1KGRXQnqK6KbCbKjiUFqueFCr2BBzToQasd22/bIacbWAlfCmwE6pCouqNb9KmrT4pS60Fe0CC6BZKgb5xPO896tkYEtqSbkBQUVxJJKblR6QeXajI60E5Vos3cO66qEZYtJKglIPK/wClQ9qYFxC8gVxCClMzCbcR6SauE7Yw6QEhknLeVRY6A9z3rRiNu4dvxlucS1CSYkkwShNtBoIrFhh5FWOIy7JbIwzYUQSEJk8vNUNufGF0/wDNL/8Ar/Ove5r3i4BhXNSLg6jiMg9KnfUuMKlMB0ue4py/GrrSKpHKt+Un68sgt3Snza86mbkp/vAnw/Kvy6+U1o3kwTruJWstoUAcqSQZyjStWzm38OvO222FQRoeYjlU/Jp1BwXw341fwKrw0OAf9kfxV52U+66zhlltMyrPJjIIIlM6mY+Nbl+Lk/YpnwzooahVkjtF5qphjajcr/y1S7eb/ur/AD4Tb4Vd7UxCEHM44huw8ygP/NUmIxLOIbWy2tSiuxVlKUxzgkX05Vj6NQn7vbtrfM5UoQNVfoOtP+zd2sM0LNhR+8q5rGAUlACECEpED0qW9ij9kE+gqJWj3iNnMqEFtB/yilDb26CQCvDi4uWydfwnr2phcxSxqhQHWK8jFyLVlm8TmKEx9k1bbVazbKMJIjEAwTrwH5Vs3owgS9nEw4M1tJ0NenGc2zHJzZQ9Kj0GQ/EaD300OycjmDy1ZCPEAt5GUz8VGp27x9ikZskmyuqgbA/1rW7DbPWtGVIIBHlQnLA6KJ51u2bsZ0eyynKFgBBBy5laQefOaeXRNk/YOw3MSXUtFJdUDnCxCUCeFUi0HWK6FsHcJDSUl1fiuJBExCQDFgPdVtuzshGEZS0m51Wr7yjz9BoByAq1dxEaUhSMPkV9tbmBxtSWXVNLJzZu/SdQDpVFtLd99brfiBvw2wMiCokJItmAjinvTu9tD0rSshxJSddQehrLRrx+StcfGGwbhChKWzcCBKuEe+9Q9zFLYZl1PtFmTfRI0Me+rPCs54SvKUJVmKfvEeWew1jrU3wgpUmyeXU+vamAjbYxinUBBKm0qVqm6iALA9L173fZbQz4KiALlXee/M96uEJSNIqDjW0nSArrRZtExhlqBCSOgm/rW/CDKTBMHWTPwpdw+14UQuFLGg/SsI3nuUZSpR0HIE9T0rbFockqkVmqXY+1QpRbUoEjn1PMVczTppiGt98J1qh2i4XDF+gHIX1rYp8pWrxBBkwTofSshtJMzxRHxrnnJy0Sk70UGOwqUOSQpxSyLgTcCB6DW9L6tiPqyoUo6+VKbEdJPmm3bWnx9QSZiQnn2jWqJG0UIWVulQSDKeUW1+HLvUuP5UJW6IOD3XUyni0EEJVKo1lMC0aQK34TaDrDSkFAdCfLPRRsn8ImJqVgdvpeVlQtYSCMylxJvoE8vfWzFDDoBOgucxUcoBN5TPWupY4luKIy9pMOKQh1pIW6CExFym5SO4me81If3fSs5RCBIzaSO3rVBj9vYdv2ifCzCUocTdaSbEoKpg1ebnhKWEqBUoue0JWSVcWkz0ApJ44o1Yk2NOBwiG0BKE5UjQVIVUdLiiOFJP5VrdW7zRbtTFl8HjHMgg8j1FLzyVJnOsiOcWNXL+KsZtFLe3B4rYIKhlNwOYP9fOhTp7CUdWR9kuOLWoOOZ0H7JHCL8h1prGxWNMqR2n560r7HbeBGVvKkjmLnvV2/hX1HNwjhyESZ6z2M0erHwc/NeCDtZCFPqCoKkwAogSByE8hXnZwQAtSTJHDPretz2xnFXcXJIvAjTnWs4QMt5U81Zj74j8qT1XLVD4pOUqolNvgFKTz/AEpowrgychSE45L0jkkfPWmMYuGwKyEjpnGy6OIFVm0ckTAB6iq5WOiq/H46YHUj4amtc0EYUTMRhvZglKVEKASFJzTPIRWnaOHbLfhphJJBcbSqUkRrHMWityG3HUpLa8sT8TzqIrdTM4FLUcyUwFCQIOqTBveTTRmkjmyS/Ihu4RDRQF5QhYJzAgQqJSn1Ir1sjHMYh5Km1EnDo4kgQnMq09zIN6ljdRGUDKFBMgakz1ua2YXApZSoJABUeQiwEVjy3qjMb5SonqxHzqxw+zgoStRPYaf70vG62xyBn5UyIxOVI9KyJ0yXwe1bLZ+4Kr8ThUIUMlpOn8q9u7QsTVWMXndHQW/nRJoxJoqyXkL4UElRMqJ5Xj0q9eWUx2rdiXE5Rp0rxiYrE7JYW23ZlpalGBf3xXrEYN0Ak5I9ajbHcjMs8zA9BXnHbTKyEA660XovWyuGxszhckgKMyOXv51vb2ShBKpidb9as8PsJ5UZlhCQbAXMfpVlhtgtJ80rPVRn5aUvpykcUlJsqcFg89mkwPvmwHccyat/7Oc/x1fAVZoSBYCK9VaOJJGqCNTzCVCFAEdDUBWw2pkAp52NutWdZqjin2M0mULmwTmkOH3j38qiO7Ff0JbUPn8+dNFFTeGLF4ITl7Eev7NJBjmLnvUR3YLkEFokEwbg2p8iiKX0F8sz00c5G6yJGfDEC4zWt19LVOLgQlMaSEgdAIFN+0f2avSkDHqJkc0wfnSSjwOnBCrH1h6Ui9CsSBS/g8YfDF6i4jaBmn5jKFstNrYhKso5mQPhVAyrK5B58q0KxJU6jtJPwqI5jcztutTcrKqOqGtO2mQASoCeGPQx7rz8KyNuN340m0xNfPW1savx3YUqPEXAm2unxqMjHuAyFqB7E0/CXycHCR9IL2qhcgLBmwHMzUDayK5L9HD6149oKWogZl3J5Jt+ddgfGYVjTXZfDFrbKjCYfMQfd8KtXGTFQ8OnKo1eoxKCNB8YrEi0mL+IbPwqnxL0BSjyt7z/ALUy491IBkpSPWSewFI+3MWFHIgQkcud+Z6mlaHixi2bvTh2WkoccCVTmIm/UA1KVvthAQS7zm2h71xXemDiXO2UfACqnLVVDXZxTg3JuzvDm/mFyn2mpm3Kb371aurC0JUNFAKHob/lXz9srCeK80399aQfSb/Ka+hXRCQBoBA9NKyUa8lMUKdkGbg96mYp2BURtYmDVz9WQpIvSosxdxD8DXvWzYWz1OlXHkIElVrT61najKUSs6Dyg6qP8qQN49puZktIWpKSMywCRJJOsawKxL8tmy3EcsahpLyUNuLdKDKlk2n7oi3U1MfxfKlLd9ywFNngAiazzoyMVFaJwALcCoexWZxKEyCZzKI5RJAqHiwrvV1uRg7rcP4R77mtW5Gy1FsbxRQKzXWchiis0UAFFFFABRRRQAUUUUARseOBVI2IZhzSxtT5i/Ir0pZxDYNRyLZbEz1hcMCkCYqFjMEEyZnsLmti3imqvaO0XCIClAdqnJoqk7I2OdDKFH7atBzApYwuMiVE6An4XrdtJwnrS9td7Iyvqrh+NKlZrdbFZxeYlR1USfiZrzFZmsV1HMNf0YqjHpP/APNf6V2E9vfXIfozanFz0bV+YrrqTBE86lPsrBaPCEma8utmpvgzpWFIIpKGsWsc0etVJwnELaGnDFtDoJpb26+GWXFn7KT/ACH50rQ6ZyfbD2d91XVZ+Vv0qKBWK9oHaupaOVsvNyW/720fukn9K7oUSmuNbhs+2J6Cuy4Vzh91Sk9lYrRW4pqKirxy0Wk1avqBqoxgE1J6KLZXYp9Th4iffSHtN/O+tXKco9Bb+dOu1MYG21K6JPx5VzxlJ500F5MyfA2bvORTnhMSDXPtmuZaY8JiJFjSPTGStDK8pJ7037HwnhtgHU3PrVDuzsY2dcBHNIP5mmsV0Y4+Wc+SXgzRRRVSQUUUUAYooooAKKzRQAUUUUARdon2S/wn8qT23icvcTRRUcnZbF0yQtMi9QsRh0xpRRUmVQu7UaAFqQ95FWSOUk0UUY+wye0XzRRRXScx0D6MmgFFXMyK6mhAUL0UVF+4uvajW6vLEVoOIUaKKVmo0Ouk6xakv6SXCMPAtmUkH01oooXuB+1nNUitzYooroOccNyRCyecfzrqSTYelFFQl7joXtRHxAvNU2O9aKKSRRClvGTlSJsVGfdVUhsRRRTx6El2T8GeVdH3D2W2pSlqTJTETp6xRRWR9xkvaPwFZoorqOUKKKKACiiigD//2Q=="/>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sp>
        <p:nvSpPr>
          <p:cNvPr id="21508" name="AutoShape 4" descr="data:image/jpeg;base64,/9j/4AAQSkZJRgABAQAAAQABAAD/2wCEAAkGBxQTEhUUEhQVFhUWGRwYGBcYGBscGBgaHR4cGhwXGBoYHCggGholHRcXIjEhJSkrLi4uFx8zODMsNygtLisBCgoKDg0OGhAQGiwcHCQsLCwsLCwsLCwsLCwsLCwsLCwsLCwsLCwsLCssLCwsLCwsLCwsKywsLCwrLCwrNzcrK//AABEIALQBGQMBIgACEQEDEQH/xAAcAAACAgMBAQAAAAAAAAAAAAAABgQFAQMHAgj/xABGEAABAwIDBgMEBwUGBQUBAAABAgMRACEEEjEFBiJBUWETMnEjgZGhBxRCUnKxwTNistHwFSRTgpLhFjRUc/FDg6KzwmP/xAAZAQADAQEBAAAAAAAAAAAAAAAAAgMBBAX/xAAlEQACAgICAQMFAQAAAAAAAAAAAQIRAyESMUETMlEEFCJCYXH/2gAMAwEAAhEDEQA/AO4VmiigAooooAKKKKACiiigAooooAK04lyBbU6dupPYVtJpe3g2ohptbjh4EplXUp5IH7y1QPQUAKf0g7Y4Rh0E5nhxdUsi8HopxXyqn3e3YedbCm0iOFMyBpqPnVYlxbzinnbrWpRPQWhKR2Age6un7Mw+TDANymUAmCfNkmfiKn7mN0U2H3PfGoT5ideREV6XuY6UgFTYOUJ15zNUe8O3cUy9gUF0xiH0oUI1RKQfmaZtmqcccSXG0BOZQsVE8Jtqa300ZbFHa+AVhMQAFDMlSVAj05/CnnBPoxuGzaEgpI5pIsfgdO0Urb2sziXf+4n+GoO621zh3khRhtchXQGbK/Q9jSxauhv6edoYAtuqSqSNLiLHp/Mc637HWEKDarJJBBH2SBqD9xUXpu3k2d4zeZBHoRIPb1HIikbEkICbG/Pl6g6ETAix9a55R4SPQg1mhTHfCvWKkEK+8FGBA6Ctuzni8jMImDaNCLe6U0n4TbSm21KgZgZWoJkqAAE9iIE1N/t5tTpS0S3KLkHWSLhPMhR5VVO9nl5IPHKmNjkrWOBOWMuvmjvyFq9/WlFtWZBEC5TzAOifdWjY2IzJAKIQBlSZkWt65rST3rds5Sk58/CdYF0gSYAPpemQpLUtIETpEdZ7/GoWPS0W4e4dFkjzG5g+o1qn2vtBCS60oniBIJnUXgHv8qoWtqIxKghbwQpCUhtAJISvnmM8QNqxsyx0wyFDikBBEpKhEeo6mo+K2i2EZlOZDoekj55astn4NYRlcObKqQSLacu01R71oZWkEGUqKklQ0BAnL6mLVvg0uNlvjiAXmufQRzFScYyFAE/Dr27Vz3djbhkIMhKBOYzJHSPUU/IVESqeZ/rkaE9UCZIS1B4bxoDr1medScK9NvhVS4+5nBQmBEQo2J1B7WmpeHJzWUNdP1pkzbLQVmsCs1QYKxWaKACiiigAooooAKKKKACiiigAoorW84Egk8qAI+PeAEHSJMdOnqTauU797VLzxwwMpa4nCNC7ySOyBb1pv3v259XZKgR4ijlbHV0jX0bTf1rmez2YGYySQCSdSSSST3JJpJujUi0wLEEDlxflXR8CR4CRH2AJ/wAhpEwSLj1V+VPOAjwEWPkTz55D+lLjNZyn6RcQTtnZiAeFBaIHdTgn4wK6XsPGFc+zQkB1YkTyOt+dci31zf27hVEEJzYcJJFjChMH1rqu7W0Q4XAlpCAHlJJTPxvzNVFK7eVP95d/7iPypWxTX5L/ADpt3j/5l38bf5VROtTHq5+dc77KeBj3H2yFo8BZ4kJEE806A+o0PaKhbz7O8NebJwnpe/OU6Hpa9LDT6mVhxFlJAI730PY10gLRjMOFC/5gjke4094ppLnGhsU+Er8CByK0WUgwoTYg2IHQG+tVYaawbnjcS2l+QEw42r7hPIAEkDnamLEtBC16ykHWyo/dPMdjUIIQrM07+yVHLQjRaRyINpFc8JOLpndnwrJHQ2bD2o2ltGVJClg2UbDLMgzz786gKzl3xEFaCVWSFyFSfMtJ0SBaO9LidtqZxSwUpDYbMhQlKhEBSeZJivTW9K2XVP4oJSlUENpuohVwlPSABr1qx49Ml73qxAQtawpDYUeLkkKt8CY+NL26ct4xjhDmcpEqHyT7jMnoK2bXx2JxDaUhQUzlzAGbnNOVX3iLD0ipmwg4BncSEhAmQQRmJ5/yHat6DodN9sc8zlU04tWUlRTHBlBg5yNE8vfXOcLvErxMqQpbQuEKM31gxymQOxp12rvEFo8FtxDrawUHMCFyrUDlwiPWlXaGyW8MlOTxIObMspsTMBHu60WAxbExbbjmcJCQIcWoiBMQEIHQGfhTXh8QAFAEkuWvf4fGubOYogJSSMyU5x+/FiPdY+pNWO728XhqXnKg4EqIB0bEajuTFYYdHzJBKc0riQj7RHX1qzwqZMlMf1NI26W023IfWsrcyZUpiSkc1fip22fiSrpEW6++niOicKzQKKqMFYrNFABRWKKAM0ViaKAM0UUUAFFFFABVXtDE3sRYwJ0K41PZIuamY14pTw+Y2T69T2Ak1zf6Qts5GfAaV7R1JAPNLU8a+xcNh2oYC1tzan1vFZx+yaJQ13GqnPVZv6RXpka+gqPhMPAj+rCp7bdj+EVBu2OiZhzcfiV+VOOycWlTCMusBJzEAAhMTflek9kXH4j+VeFJlJn/AAx/FRGXEGiRtvcd3EYxp9zHspbYWhSGtYykE3zC5imrBYbCMZi2+2Myi4ZXNzqddKVSgZ9B+0H8NRMgyiw/Zq5fvU3qGcS82++hT7i0KCgpTZkaelVQNx6uVhVifVuso1H4nKRjFdiW+H/IPzqw3S2v4DxSryOKA7BREAnsdD7qiuDh/wAn61AxDdz+IVqdMxoe969l5khxHK+kyOh/rlS2nDyFJJhIgg+ZImxHVIpm3R2r47RaX50W9RoD79D3iqvauzi06pYHCfumFA6XBsQenakyx/ZHb9Ll/RlLiGiUFJCC63+zJvnA+xOhm8dzShtXaiHr+EGlAZCPTXXQk06Kgqm0ghQPlPZUGxpb352QErViUg8X7VItlUdHI7mxHWjFK9MT6rD+6NrGJKmRxSpIgoBtceaRodKsXMSEYUtwkyoG3mVNyB2Ea0tbEdQnQSpRgq0CRqLc1TUxLSklQWF+GSAj70EkECOQMe6na2eczD23l+zKG0jIrNcaqMCT1ECtu0sU86v9pJVqPs5dZjrP5VbbawbPgIyuJUptseJl1TzA7GKVPrC3CotyAIt3sbegFagRsexriuM5QtIKR05Cw6861YbEKAIM5lpIKz06d6v/APhZ3Et+O2pACQPcD5ldgNag4ppaCpKUrcIEFQTdI0unrpbvRZtjLuDg1WcaK5CCk5v2YMiE9yQCZrquxsNlTJ58qSPo+2E6lUuSEBItcJUTBMJ5X1rpApoLyakZoooqgwUUUUAYJqG7iOletou5UTVOrGd6nKRSEbLPxq9t4iqY4ytjOJpeQ3EvUOzWwVXNO1JQ7TqQjiSawTWp12BaoOOXwhJNjOYj7vQdzp8a3kIQNtbSSlC3VmEBJPcNjWP3lmAO1ckStzEuuPujiVmsNEpEBKB2A/Wuh7Y2evFPJaKYYSC46ergA8JtPVKBJPeKojsVDKcrjqluGLIslM85+0aSbHhFydIhs4WCPxH+Ga2+Ecuh8n61hzDAD/1J/HzmItrArV9X1kL7cZPOP96jzR0fbzJqGjm0+2f4a1hs5Tb7H/6qN4ab8K7fvHrHWtoZbi6SferrHXkP6FHOIfbzJSxx/wDuD4ZdaiFJyj/tqH/yrCsKjkjqPtHQSB+Zq42Xu4haQtSEhuAZvKuoF/nWxaekLLDKKtlURJOmqOY5a16Sm408yzqOfvqHtJvDHEuJGcJEABAOUQL8uvOvIwWG6P8A+k/ypmiRscaOWJHkjUazUdxoybp1HOt6cJhvuP8A+k/yrP1XD/4T/wDpNBhowWIUy6laSLEyJsUnUV0HFoRimAtMKBE9/wDY/qO9I4wjH+C98DTLsfaTOFwxUsKbazKkqnXp6H86aO9MLadooVLSk5ZKTBGVaZTE3g9okVnEJygHLmSQQq+ZC0qtBTqBpVFvDvu047LKSpsEAmAc0n7uorzh9u4dQGfhI0IUUGOkLA/oVF45Rej0IZ4SVMqt4NnoZcKmnFIBAU3bh6FM/eHT31p2dtFz6sf3HAm2uVXL3XpjebaxLRZUsQbpWoQpCxooHnPPt6VR7D2eoJdYdSQtLqcwF5UBYCNQevQ1VSTjvs4M+Lg9dF6Gklh0ojJ4dybLMT5uqr69hWdzd0HXCnxE5UAagwVg3ueoFSsNiOFIcaCUokFIF1cWiq6LgnEoazoQSNDFoEcu1COdHrY+w2WMwQACdfw8h6VJOHZkmEibE8+1eMHjwtJUoEDS/SJn0Mx7qh45WYcGUA6kXJi8AUzNLbZhSmUhQN5jpN471YiljBWSnUlUa6g9KvcFiMwvrTRZqZKooopxgooooAqt4h7EkciD+n60jKx5nWukYpgLQpJ0IiuS7aQplxSFWKT/AODUMq3Z0YX4LL69fWrbZwcXeDFKGyXs7qEXOYxAp6xuODKOvLMDOUAVOKGySro3ofKTB1qW3iBVC29mEFSUEQok6pRzzDrUdGPKdTe/58u1PdCR/IbA6DateJIQgrWeFN7CT7hS+ztKTrVntDa622C42nMU+bt3jp1oi02LOFbKfHbXUvhbzIRczHmEame5qmLJ6ORblf1P9c6bmdqvKAum6AsW1mflVZgd58S4+lqGxmnlOgJ69q2WPe2Uhn4KlEo04dX3Vk2jhPXy+4UDBuHzNLImwyX1697/AArztX6QcY04pADXCeYP862bG38xby8qg0BlJsOnvpfRXyP92/gjuYBZngVziEnrIJPPpXteCUNUqA6ZTzuY7A3qZvhvljMG3hVp8NX1hzIZTp3EGlDC/S7jnH1M5WhBWJCTPDbrTegvkz7t/B0bZewAkB3FHQA5dBbRRjr0qt3n3gLjawwrw0JE541voB0qn303lcRiC06jOkJSoAKyi4kyOd6MDtJOJwmJKGw34YTqQQZPy0qkYqK0QnNzdsqdj+IXEgPXUctkjnp86eP+FcXH7b5JpIwBUFounzJ09R3p727i30rAYWlJJOYrBUIAEAXteljGxWef+FcV/jfw1hzdfEgEl8wBJ00F684jaeL+pMOtqb8daoWSnhiVCySbaCrXZDuIVhHjiFILsKAKRCY5TemcEZYm/WR/1K/9Nbd5uLZDpS4VnxPMRflWcz3Vj+vfWN6krVs0BRT+3lWXykBJIBvpIE0kOzWcqxOGWhGqSTeSMoUByBA8oPPmaioUvkkx+6sH5Kp2ONcXhChRbV7K5+wf5DSpzKm1pCSy2VQBpafDC7H9aqKKT6FNKw/CMrjSVqVdKxJMnh9KnYvbK0tLCCvMkhPiWkItwk9a97fcHgYYHgythJ55Ygi/2hxa96vNx933MU2+y+MqQE5bWIIzBQ66UsjJMqNzVl50ha1yIKlTM/GwrquzcSW0BtJC0AqzE6pOoA6xNL2L3RRh8O460nibQEov5inVZ+OlLacc80U51R4Zzc7/AHlDrepvvQh0A7SDsFJOWyYHIE2j3jnWU4lTTcSCc0rkfCI0HfnSrsHHkuJC27K4zB8t9T+7mkmp7WIGeEknKQggkyEnNcT7hWANWFTmIXmSQmRwm5J1t6VnZmPOaQnVUdOXel1WI8OMoyQmc94iTaOfWr/Zyw7IUEBA04tD2/KtTBDWk2r1WjCrkelq31coFFFYoAKXd7d3BiUSmziRY/eHQ0x15VWNWam09HJ9nbHVh3C44RCUZgVWv0HRQoxZbecSQ6ieFXhpnKTw5hbzHpV5vRi1HxYQl5KiPDA1EjKTHYg/EUiIfLeJA8JSFL8qJugaW+6TxVCqNlK2OuNaaQlxTgBUCClKZKhM5CfeQSNLVRMFQGVRM99ak4PawdWhtKjmFiFWBItlzc5KReom38blf9oEhZuQkzA6Hqf0pJLRTC6ZZ7Pbk+lMGDdgQecz3pY2bjxlH735D+ZIqwbxUkRWJ0XasZXcOM6CBwhpSf5Ck/dxqMcz7IournP2TenPPZsT5mz8gdKTd2wPrrMeLqrz/hNXfg5BQ30YAxbvsiqIvMe6ve5jXt58PLwLvM8q27+ojGugly8HhFoP61jc0DxrFzyLHFppW+TBg+kUjwdmgoSvM+RfkYNx3pE2QzmxX/LMoClupDiZzkpmSZ610jfpYSjZoLaVk4ggFRIy8J4hHPWqLYboW+E/V2kDM9CklWYRMmDzVzqhhG+k7DTjf2eb2aLz2rO6LMYLHjw4s3adbmpX0lAfXTJc/Zo8umled2QPqeOgueVGuoudKRvZpXbPbGZHs44k8+4ro21lBCySlJufN+EG1c2wJGdMFzzJ19a6Pt15Kc6lIzhIJ1iAEX+VqyBrKzF7USMDhXPAbhbmUIk5U3VcdTb50w4B0Lwr3AkWWMqef/mkvF7cwo2VhXzh1FkucDfiXQqVcRVN9DbvTpgXUqwrxSgoGVRgGTcTI+NO+hRK+rp/6U/Gve30hOzYDWWX/JOvAr860F5P+JiPhXreRQ/s0QpxX945+byK0qUOx5C4ykfU8vgpB8I8E218vSKstlJSqBkCcoBIno2Aflb0FV2HKTgsoQufC+0rjN9CeXrUpkhKUBeZAyN6G+lyo/KqSdIm3RM2RslC0DxAnwwgt5T5SQAQJ6W+Qp23aaQMgQCAlA7TyuDeOg5Uu7BQy+o5iqwBhHlCEj5KnprV9sTFDIpaUlKUqIQCeItgWzTe5zVL/RDO9Lan21NJhCZyEmYAJAPCBc0nbX2C4p5IhTTaEkrWTmSUwMojkIkx3pwwGKlwuRYz3Te/F3Ii9e17NS0h5TswsZcwBWsJmyYNgL/OgDnOJPhrUll6QUJUCRBgySDOsROUaVY4Xa6VSLrCUiSLlWYpKnLaZZEDuaodsY0JxCggFIb4ADdKRljiV9papiO1S/rQCREZTZQTrmAAAMcieKhoKGB/FKQRBVcQLSkza47ATy0q83dxCVQtSBlmAoTBSLBQHMmAapcJhlOhCXklsCCItmkQT1FiB76c9jpbbhtMknyyLAaR2rF2CGPDjhnret1eUCBXqugoFFFYoAKjbRHs1WzdpgmpVRdoHgMf10rH0BzDeLCuLbPhrUjiV4hIhUpFgFc0iPimoZcYaDjjiVKdV7PxCoXtClJBGo+ZVVjtzFv+MhCiJ1SgiywU694J07VR4tkNJWl5AzKJUCU5iieY63A0qIE7YO0sKpJbbkBUKzFJzpUIsD0Fx86rd48G8+8lTbcJKbCLggxxHvWMFsvDJZzuOupUqHAhNglOhQYvmN/SKlbv4xlBBTiSrOcuRclYH2c55QB76yX8BycVaJWC3ecSkZlXt7kDn6m9blNLSu+kSB66fKmXxYHCQIEz1n9O1a04luZM8jAFp1IB99QbEX1E0+yywxMYadS05PwpW3bWDjWYdcV5vMP3T2pvz5kNrSgmEWMxGYxEVDwK20vo9nB8RTQVmmFBOY/KuxK0h7vYgfSEsfXnJdUmybATy9KNzEBT4AcUrgWbiNB6V430cIxroDiU6GFCTf15VM3JWTiBLiVcC7AR9ms8mjfvJgmnG8IXc3s3StMGOIA69qibP2FhG3PEb8XxJWQFKlMuea0VdY5hC0MJXmkqVlyxrBN+0VpZYQACA5EZ7xpMVQwS/pGP99PtCjgTYemulat3lf3PHe1KuFFyPLc9qcd4NlMuPlTiFqVlFgoBMAfGq/aGGS3hMQGm0Nym5mZINpJ5UjRtiRgDmWgByZUAPefSug7X2ep/xEGQlaSnMCLSMpsa500pQ+0ie1bxiHP8Q/6jSRlRr2Nr/wBH6HMA1gPEdCGlZgsZc0yTBm32qaWMAWmHEAEezjMY1Aibek1y1OLdH/qLB/Ga2HHv/wCKuOmc/Om5hxLFGLP/AFKfhRvS4Ts1J8QK/vI4gNOBVV7BV91s1P3hB/swSlCT9YGmnkVc0sOzX0UeAbaOCBU9mKmyP31XMCOVRmgXAgEqggjKQTAEfG1LWJe4D7YlVo8NNuWpHKr7YGMyoTmSVOTwqknKPLB5c6aZKQ97Gbaw4cUyTkyiEgyb3JjkOg6zUzCIQhKpOXPzJkCenP3dTSy1tFDTbrkIKQYmQDp9kc7/AK1oa28lx4WnKQoI8viXFhNh/vUxB3wGDShtKc1pnMD00n3GO9bsbhFPJGVwtpVmT4kwoAqnN68vfS5/aCXV+EkrbPiJBF5VEkpB+N/fRvFkX7RouJSiWyCvKlydYB1AgXFCNKtz6NHFqUphY8ImcpN1Ec1X1rbgtxsWhxWdJiBkIIKSRqFD00pgwGzPrCEkKUlxESpKjxRqLGDpV3sjHKcdU00TkRBU4o9dEJ6mxk0/8K8dFTgdkPhcupkAQmeY1/2imHBY26AEhObUEGRpEz1M1I2ootcYlQt1JB9KgI24HCQ0jxMnnWTlQg6wTqTpYUVRnAZ6zULB49KwLifl7pqYDVEwM1is0VoBVZtpgrSEhQF9Op5aVZGqbeZKvDBbICwZSTMDrp2pZdBdHLt9i42C684gvtrC0KQDm4Rl00yiNOeapOIxI2nhMspDqTKSLcQvkJ+6oXHur1tTALKVl0tu5VeSSkwSDfmdIAFVX1d5tvxWylOVN4GqJJ0nVJNjrE1KGRXQnqK6KbCbKjiUFqueFCr2BBzToQasd22/bIacbWAlfCmwE6pCouqNb9KmrT4pS60Fe0CC6BZKgb5xPO896tkYEtqSbkBQUVxJJKblR6QeXajI60E5Vos3cO66qEZYtJKglIPK/wClQ9qYFxC8gVxCClMzCbcR6SauE7Yw6QEhknLeVRY6A9z3rRiNu4dvxlucS1CSYkkwShNtBoIrFhh5FWOIy7JbIwzYUQSEJk8vNUNufGF0/wDNL/8Ar/Ove5r3i4BhXNSLg6jiMg9KnfUuMKlMB0ue4py/GrrSKpHKt+Un68sgt3Snza86mbkp/vAnw/Kvy6+U1o3kwTruJWstoUAcqSQZyjStWzm38OvO222FQRoeYjlU/Jp1BwXw341fwKrw0OAf9kfxV52U+66zhlltMyrPJjIIIlM6mY+Nbl+Lk/YpnwzooahVkjtF5qphjajcr/y1S7eb/ur/AD4Tb4Vd7UxCEHM44huw8ygP/NUmIxLOIbWy2tSiuxVlKUxzgkX05Vj6NQn7vbtrfM5UoQNVfoOtP+zd2sM0LNhR+8q5rGAUlACECEpED0qW9ij9kE+gqJWj3iNnMqEFtB/yilDb26CQCvDi4uWydfwnr2phcxSxqhQHWK8jFyLVlm8TmKEx9k1bbVazbKMJIjEAwTrwH5Vs3owgS9nEw4M1tJ0NenGc2zHJzZQ9Kj0GQ/EaD300OycjmDy1ZCPEAt5GUz8VGp27x9ikZskmyuqgbA/1rW7DbPWtGVIIBHlQnLA6KJ51u2bsZ0eyynKFgBBBy5laQefOaeXRNk/YOw3MSXUtFJdUDnCxCUCeFUi0HWK6FsHcJDSUl1fiuJBExCQDFgPdVtuzshGEZS0m51Wr7yjz9BoByAq1dxEaUhSMPkV9tbmBxtSWXVNLJzZu/SdQDpVFtLd99brfiBvw2wMiCokJItmAjinvTu9tD0rSshxJSddQehrLRrx+StcfGGwbhChKWzcCBKuEe+9Q9zFLYZl1PtFmTfRI0Me+rPCs54SvKUJVmKfvEeWew1jrU3wgpUmyeXU+vamAjbYxinUBBKm0qVqm6iALA9L173fZbQz4KiALlXee/M96uEJSNIqDjW0nSArrRZtExhlqBCSOgm/rW/CDKTBMHWTPwpdw+14UQuFLGg/SsI3nuUZSpR0HIE9T0rbFockqkVmqXY+1QpRbUoEjn1PMVczTppiGt98J1qh2i4XDF+gHIX1rYp8pWrxBBkwTofSshtJMzxRHxrnnJy0Sk70UGOwqUOSQpxSyLgTcCB6DW9L6tiPqyoUo6+VKbEdJPmm3bWnx9QSZiQnn2jWqJG0UIWVulQSDKeUW1+HLvUuP5UJW6IOD3XUyni0EEJVKo1lMC0aQK34TaDrDSkFAdCfLPRRsn8ImJqVgdvpeVlQtYSCMylxJvoE8vfWzFDDoBOgucxUcoBN5TPWupY4luKIy9pMOKQh1pIW6CExFym5SO4me81If3fSs5RCBIzaSO3rVBj9vYdv2ifCzCUocTdaSbEoKpg1ebnhKWEqBUoue0JWSVcWkz0ApJ44o1Yk2NOBwiG0BKE5UjQVIVUdLiiOFJP5VrdW7zRbtTFl8HjHMgg8j1FLzyVJnOsiOcWNXL+KsZtFLe3B4rYIKhlNwOYP9fOhTp7CUdWR9kuOLWoOOZ0H7JHCL8h1prGxWNMqR2n560r7HbeBGVvKkjmLnvV2/hX1HNwjhyESZ6z2M0erHwc/NeCDtZCFPqCoKkwAogSByE8hXnZwQAtSTJHDPretz2xnFXcXJIvAjTnWs4QMt5U81Zj74j8qT1XLVD4pOUqolNvgFKTz/AEpowrgychSE45L0jkkfPWmMYuGwKyEjpnGy6OIFVm0ckTAB6iq5WOiq/H46YHUj4amtc0EYUTMRhvZglKVEKASFJzTPIRWnaOHbLfhphJJBcbSqUkRrHMWityG3HUpLa8sT8TzqIrdTM4FLUcyUwFCQIOqTBveTTRmkjmyS/Ihu4RDRQF5QhYJzAgQqJSn1Ir1sjHMYh5Km1EnDo4kgQnMq09zIN6ljdRGUDKFBMgakz1ua2YXApZSoJABUeQiwEVjy3qjMb5SonqxHzqxw+zgoStRPYaf70vG62xyBn5UyIxOVI9KyJ0yXwe1bLZ+4Kr8ThUIUMlpOn8q9u7QsTVWMXndHQW/nRJoxJoqyXkL4UElRMqJ5Xj0q9eWUx2rdiXE5Rp0rxiYrE7JYW23ZlpalGBf3xXrEYN0Ak5I9ajbHcjMs8zA9BXnHbTKyEA660XovWyuGxszhckgKMyOXv51vb2ShBKpidb9as8PsJ5UZlhCQbAXMfpVlhtgtJ80rPVRn5aUvpykcUlJsqcFg89mkwPvmwHccyat/7Oc/x1fAVZoSBYCK9VaOJJGqCNTzCVCFAEdDUBWw2pkAp52NutWdZqjin2M0mULmwTmkOH3j38qiO7Ff0JbUPn8+dNFFTeGLF4ITl7Eev7NJBjmLnvUR3YLkEFokEwbg2p8iiKX0F8sz00c5G6yJGfDEC4zWt19LVOLgQlMaSEgdAIFN+0f2avSkDHqJkc0wfnSSjwOnBCrH1h6Ui9CsSBS/g8YfDF6i4jaBmn5jKFstNrYhKso5mQPhVAyrK5B58q0KxJU6jtJPwqI5jcztutTcrKqOqGtO2mQASoCeGPQx7rz8KyNuN340m0xNfPW1savx3YUqPEXAm2unxqMjHuAyFqB7E0/CXycHCR9IL2qhcgLBmwHMzUDayK5L9HD6149oKWogZl3J5Jt+ddgfGYVjTXZfDFrbKjCYfMQfd8KtXGTFQ8OnKo1eoxKCNB8YrEi0mL+IbPwqnxL0BSjyt7z/ALUy491IBkpSPWSewFI+3MWFHIgQkcud+Z6mlaHixi2bvTh2WkoccCVTmIm/UA1KVvthAQS7zm2h71xXemDiXO2UfACqnLVVDXZxTg3JuzvDm/mFyn2mpm3Kb371aurC0JUNFAKHob/lXz9srCeK80399aQfSb/Ka+hXRCQBoBA9NKyUa8lMUKdkGbg96mYp2BURtYmDVz9WQpIvSosxdxD8DXvWzYWz1OlXHkIElVrT61najKUSs6Dyg6qP8qQN49puZktIWpKSMywCRJJOsawKxL8tmy3EcsahpLyUNuLdKDKlk2n7oi3U1MfxfKlLd9ywFNngAiazzoyMVFaJwALcCoexWZxKEyCZzKI5RJAqHiwrvV1uRg7rcP4R77mtW5Gy1FsbxRQKzXWchiis0UAFFFFABRRRQAUUUUARseOBVI2IZhzSxtT5i/Ir0pZxDYNRyLZbEz1hcMCkCYqFjMEEyZnsLmti3imqvaO0XCIClAdqnJoqk7I2OdDKFH7atBzApYwuMiVE6An4XrdtJwnrS9td7Iyvqrh+NKlZrdbFZxeYlR1USfiZrzFZmsV1HMNf0YqjHpP/APNf6V2E9vfXIfozanFz0bV+YrrqTBE86lPsrBaPCEma8utmpvgzpWFIIpKGsWsc0etVJwnELaGnDFtDoJpb26+GWXFn7KT/ACH50rQ6ZyfbD2d91XVZ+Vv0qKBWK9oHaupaOVsvNyW/720fukn9K7oUSmuNbhs+2J6Cuy4Vzh91Sk9lYrRW4pqKirxy0Wk1avqBqoxgE1J6KLZXYp9Th4iffSHtN/O+tXKco9Bb+dOu1MYG21K6JPx5VzxlJ500F5MyfA2bvORTnhMSDXPtmuZaY8JiJFjSPTGStDK8pJ7037HwnhtgHU3PrVDuzsY2dcBHNIP5mmsV0Y4+Wc+SXgzRRRVSQUUUUAYooooAKKzRQAUUUUARdon2S/wn8qT23icvcTRRUcnZbF0yQtMi9QsRh0xpRRUmVQu7UaAFqQ95FWSOUk0UUY+wye0XzRRRXScx0D6MmgFFXMyK6mhAUL0UVF+4uvajW6vLEVoOIUaKKVmo0Ouk6xakv6SXCMPAtmUkH01oooXuB+1nNUitzYooroOccNyRCyecfzrqSTYelFFQl7joXtRHxAvNU2O9aKKSRRClvGTlSJsVGfdVUhsRRRTx6El2T8GeVdH3D2W2pSlqTJTETp6xRRWR9xkvaPwFZoorqOUKKKKACiiigD//2Q=="/>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pic>
        <p:nvPicPr>
          <p:cNvPr id="21510" name="Picture 6" descr="http://www.imarkulis.com/images/2013_10_07/1381162730-MzE4NDA0OD-100-bin-tlnin-altinda-7-konut-projesi.jpg"/>
          <p:cNvPicPr>
            <a:picLocks noChangeAspect="1" noChangeArrowheads="1"/>
          </p:cNvPicPr>
          <p:nvPr/>
        </p:nvPicPr>
        <p:blipFill>
          <a:blip r:embed="rId3" cstate="print"/>
          <a:srcRect/>
          <a:stretch>
            <a:fillRect/>
          </a:stretch>
        </p:blipFill>
        <p:spPr bwMode="auto">
          <a:xfrm>
            <a:off x="5214942" y="1500174"/>
            <a:ext cx="3743320" cy="4572032"/>
          </a:xfrm>
          <a:prstGeom prst="rect">
            <a:avLst/>
          </a:prstGeom>
          <a:noFill/>
        </p:spPr>
      </p:pic>
    </p:spTree>
  </p:cSld>
  <p:clrMapOvr>
    <a:masterClrMapping/>
  </p:clrMapOvr>
  <p:transition spd="med">
    <p:dissolve/>
    <p:sndAc>
      <p:stSnd>
        <p:snd r:embed="rId2" name="chimes.wav"/>
      </p:stSnd>
    </p:sndAc>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b="1" dirty="0" smtClean="0"/>
              <a:t>                  4)Eğitim </a:t>
            </a:r>
            <a:r>
              <a:rPr lang="tr-TR" b="1" dirty="0" err="1" smtClean="0"/>
              <a:t>HakkI</a:t>
            </a:r>
            <a:r>
              <a:rPr lang="tr-TR" b="1" dirty="0" smtClean="0"/>
              <a:t/>
            </a:r>
            <a:br>
              <a:rPr lang="tr-TR" b="1" dirty="0" smtClean="0"/>
            </a:br>
            <a:endParaRPr lang="tr-TR" dirty="0"/>
          </a:p>
        </p:txBody>
      </p:sp>
      <p:sp>
        <p:nvSpPr>
          <p:cNvPr id="3" name="2 İçerik Yer Tutucusu"/>
          <p:cNvSpPr>
            <a:spLocks noGrp="1"/>
          </p:cNvSpPr>
          <p:nvPr>
            <p:ph idx="1"/>
          </p:nvPr>
        </p:nvSpPr>
        <p:spPr>
          <a:xfrm>
            <a:off x="4000496" y="1554162"/>
            <a:ext cx="4991104" cy="4525963"/>
          </a:xfrm>
        </p:spPr>
        <p:txBody>
          <a:bodyPr>
            <a:normAutofit fontScale="62500" lnSpcReduction="20000"/>
          </a:bodyPr>
          <a:lstStyle/>
          <a:p>
            <a:r>
              <a:rPr lang="tr-TR" b="1" dirty="0" smtClean="0"/>
              <a:t>* İnsanların en önemli özelliklerinden birisi de eğitilebilen bir varlık olmasıdır. İnsanın bu özelliğinin geliştirilmesi eğitim hakkının olmasına bağlıdır. Hiç kimse eğitim hakkından yoksun bırakılamaz.</a:t>
            </a:r>
          </a:p>
          <a:p>
            <a:endParaRPr lang="tr-TR" dirty="0" smtClean="0"/>
          </a:p>
          <a:p>
            <a:r>
              <a:rPr lang="tr-TR" b="1" dirty="0" smtClean="0"/>
              <a:t>* Anayasamızın 42. maddesinde, "Kimse, eğitim ve öğrenim hakkından yoksun bırakılamaz.’’ifadesi yer almaktadır. Eğitim ve öğretim ülkemizde Atatürk İlke ve İnkılaplarına göre düzenlenir. Bu esaslara aykırı eğitim ve öğretim yerleri açılamaz.</a:t>
            </a:r>
            <a:endParaRPr lang="tr-TR" dirty="0" smtClean="0"/>
          </a:p>
          <a:p>
            <a:endParaRPr lang="tr-TR" dirty="0"/>
          </a:p>
        </p:txBody>
      </p:sp>
      <p:pic>
        <p:nvPicPr>
          <p:cNvPr id="20482" name="Picture 2" descr="http://iblog.milliyet.com.tr/imgroot/blogv7/Blog333/2012/11/18/32/388337-3-4-1eba9.jpg"/>
          <p:cNvPicPr>
            <a:picLocks noChangeAspect="1" noChangeArrowheads="1"/>
          </p:cNvPicPr>
          <p:nvPr/>
        </p:nvPicPr>
        <p:blipFill>
          <a:blip r:embed="rId3" cstate="print"/>
          <a:srcRect/>
          <a:stretch>
            <a:fillRect/>
          </a:stretch>
        </p:blipFill>
        <p:spPr bwMode="auto">
          <a:xfrm>
            <a:off x="357158" y="1500174"/>
            <a:ext cx="3500462" cy="4572017"/>
          </a:xfrm>
          <a:prstGeom prst="rect">
            <a:avLst/>
          </a:prstGeom>
          <a:noFill/>
        </p:spPr>
      </p:pic>
    </p:spTree>
  </p:cSld>
  <p:clrMapOvr>
    <a:masterClrMapping/>
  </p:clrMapOvr>
  <p:transition spd="med">
    <p:dissolve/>
    <p:sndAc>
      <p:stSnd>
        <p:snd r:embed="rId2" name="chimes.wav"/>
      </p:stSnd>
    </p:sndAc>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dirty="0" smtClean="0"/>
              <a:t>                   5)</a:t>
            </a:r>
            <a:r>
              <a:rPr lang="tr-TR" b="1" dirty="0" smtClean="0"/>
              <a:t> </a:t>
            </a:r>
            <a:r>
              <a:rPr lang="tr-TR" b="1" dirty="0" err="1" smtClean="0"/>
              <a:t>SağlIk</a:t>
            </a:r>
            <a:r>
              <a:rPr lang="tr-TR" b="1" dirty="0" smtClean="0"/>
              <a:t> </a:t>
            </a:r>
            <a:r>
              <a:rPr lang="tr-TR" b="1" dirty="0" err="1" smtClean="0"/>
              <a:t>HakkI</a:t>
            </a:r>
            <a:r>
              <a:rPr lang="tr-TR" b="1" dirty="0" smtClean="0"/>
              <a:t/>
            </a:r>
            <a:br>
              <a:rPr lang="tr-TR" b="1" dirty="0" smtClean="0"/>
            </a:br>
            <a:endParaRPr lang="tr-TR" dirty="0"/>
          </a:p>
        </p:txBody>
      </p:sp>
      <p:sp>
        <p:nvSpPr>
          <p:cNvPr id="3" name="2 İçerik Yer Tutucusu"/>
          <p:cNvSpPr>
            <a:spLocks noGrp="1"/>
          </p:cNvSpPr>
          <p:nvPr>
            <p:ph idx="1"/>
          </p:nvPr>
        </p:nvSpPr>
        <p:spPr>
          <a:xfrm>
            <a:off x="304800" y="1554162"/>
            <a:ext cx="4338638" cy="4525963"/>
          </a:xfrm>
        </p:spPr>
        <p:txBody>
          <a:bodyPr/>
          <a:lstStyle/>
          <a:p>
            <a:r>
              <a:rPr lang="tr-TR" b="1" dirty="0" smtClean="0"/>
              <a:t>* Sağlık hakkı, insanların temel haklarından biridir. İnsanların sağlıklı yaşayabilmeleri için, öncelikle koruyucu önlemlerin alınması gerekir.</a:t>
            </a:r>
            <a:endParaRPr lang="tr-TR" dirty="0"/>
          </a:p>
        </p:txBody>
      </p:sp>
      <p:sp>
        <p:nvSpPr>
          <p:cNvPr id="19458" name="AutoShape 2" descr="steteskop ile ilgili görsel sonucu"/>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tr-TR"/>
          </a:p>
        </p:txBody>
      </p:sp>
      <p:pic>
        <p:nvPicPr>
          <p:cNvPr id="19460" name="Picture 4" descr="http://us.cdn2.123rf.com/168nwm/newromashka/newromashka1212/newromashka121200003/16643516-heart-shape-stethoscope-cardiology-concept.jpg"/>
          <p:cNvPicPr>
            <a:picLocks noChangeAspect="1" noChangeArrowheads="1"/>
          </p:cNvPicPr>
          <p:nvPr/>
        </p:nvPicPr>
        <p:blipFill>
          <a:blip r:embed="rId3" cstate="print"/>
          <a:srcRect/>
          <a:stretch>
            <a:fillRect/>
          </a:stretch>
        </p:blipFill>
        <p:spPr bwMode="auto">
          <a:xfrm>
            <a:off x="4714876" y="1500174"/>
            <a:ext cx="3929090" cy="4643470"/>
          </a:xfrm>
          <a:prstGeom prst="rect">
            <a:avLst/>
          </a:prstGeom>
          <a:noFill/>
        </p:spPr>
      </p:pic>
    </p:spTree>
  </p:cSld>
  <p:clrMapOvr>
    <a:masterClrMapping/>
  </p:clrMapOvr>
  <p:transition spd="med">
    <p:dissolve/>
    <p:sndAc>
      <p:stSnd>
        <p:snd r:embed="rId2" name="chimes.wav"/>
      </p:stSnd>
    </p:sndAc>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dirty="0" smtClean="0"/>
              <a:t>                 6)</a:t>
            </a:r>
            <a:r>
              <a:rPr lang="tr-TR" b="1" dirty="0" smtClean="0"/>
              <a:t> Dilekçe Hakkı</a:t>
            </a:r>
            <a:br>
              <a:rPr lang="tr-TR" b="1" dirty="0" smtClean="0"/>
            </a:br>
            <a:endParaRPr lang="tr-TR" dirty="0"/>
          </a:p>
        </p:txBody>
      </p:sp>
      <p:sp>
        <p:nvSpPr>
          <p:cNvPr id="3" name="2 İçerik Yer Tutucusu"/>
          <p:cNvSpPr>
            <a:spLocks noGrp="1"/>
          </p:cNvSpPr>
          <p:nvPr>
            <p:ph idx="1"/>
          </p:nvPr>
        </p:nvSpPr>
        <p:spPr>
          <a:xfrm>
            <a:off x="4857752" y="1554162"/>
            <a:ext cx="4133848" cy="4525963"/>
          </a:xfrm>
        </p:spPr>
        <p:txBody>
          <a:bodyPr>
            <a:normAutofit fontScale="77500" lnSpcReduction="20000"/>
          </a:bodyPr>
          <a:lstStyle/>
          <a:p>
            <a:r>
              <a:rPr lang="tr-TR" b="1" dirty="0" smtClean="0"/>
              <a:t>* Demokratik bir devletin vatandaşlarına tanıdığı haklardan birisi de dilekçe hakkıdır. Dilekçe hakkı diğer temel haklar gibi anayasa ile güvence altına alınmıştır. Vatandaşlar herhangi bir şekilde hakları ihlal edildiğinde devletin ilgili kurumlarına dilekçe ile başvurabilir.</a:t>
            </a:r>
            <a:endParaRPr lang="tr-TR" dirty="0"/>
          </a:p>
        </p:txBody>
      </p:sp>
      <p:pic>
        <p:nvPicPr>
          <p:cNvPr id="18434" name="Picture 2" descr="http://sgksigorta.com/wp-content/uploads/2014/10/gss-itiraz.jpg"/>
          <p:cNvPicPr>
            <a:picLocks noChangeAspect="1" noChangeArrowheads="1"/>
          </p:cNvPicPr>
          <p:nvPr/>
        </p:nvPicPr>
        <p:blipFill>
          <a:blip r:embed="rId3" cstate="print"/>
          <a:srcRect/>
          <a:stretch>
            <a:fillRect/>
          </a:stretch>
        </p:blipFill>
        <p:spPr bwMode="auto">
          <a:xfrm>
            <a:off x="357158" y="1500174"/>
            <a:ext cx="4457700" cy="4572032"/>
          </a:xfrm>
          <a:prstGeom prst="rect">
            <a:avLst/>
          </a:prstGeom>
          <a:noFill/>
        </p:spPr>
      </p:pic>
    </p:spTree>
  </p:cSld>
  <p:clrMapOvr>
    <a:masterClrMapping/>
  </p:clrMapOvr>
  <p:transition spd="med">
    <p:dissolve/>
    <p:sndAc>
      <p:stSnd>
        <p:snd r:embed="rId2" name="chimes.wav"/>
      </p:stSnd>
    </p:sndAc>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dirty="0" smtClean="0"/>
              <a:t>             7)</a:t>
            </a:r>
            <a:r>
              <a:rPr lang="tr-TR" b="1" dirty="0" smtClean="0"/>
              <a:t> Seçme ve Seçilme </a:t>
            </a:r>
            <a:r>
              <a:rPr lang="tr-TR" b="1" dirty="0" err="1" smtClean="0"/>
              <a:t>HakkI</a:t>
            </a:r>
            <a:r>
              <a:rPr lang="tr-TR" b="1" dirty="0" smtClean="0"/>
              <a:t/>
            </a:r>
            <a:br>
              <a:rPr lang="tr-TR" b="1" dirty="0" smtClean="0"/>
            </a:br>
            <a:endParaRPr lang="tr-TR" dirty="0"/>
          </a:p>
        </p:txBody>
      </p:sp>
      <p:sp>
        <p:nvSpPr>
          <p:cNvPr id="3" name="2 İçerik Yer Tutucusu"/>
          <p:cNvSpPr>
            <a:spLocks noGrp="1"/>
          </p:cNvSpPr>
          <p:nvPr>
            <p:ph idx="1"/>
          </p:nvPr>
        </p:nvSpPr>
        <p:spPr>
          <a:xfrm>
            <a:off x="428596" y="1554162"/>
            <a:ext cx="4143404" cy="4525963"/>
          </a:xfrm>
        </p:spPr>
        <p:txBody>
          <a:bodyPr>
            <a:normAutofit fontScale="92500" lnSpcReduction="10000"/>
          </a:bodyPr>
          <a:lstStyle/>
          <a:p>
            <a:r>
              <a:rPr lang="tr-TR" b="1" dirty="0" smtClean="0"/>
              <a:t>* Seçme, seçilme ve siyasi parti faaliyetlerinde bulunmak demokrasinin en önemli hak ve hürriyetlerindendir. Bu hak ve hürriyetler kanunla düzenlenmiştir.</a:t>
            </a:r>
            <a:endParaRPr lang="tr-TR" dirty="0"/>
          </a:p>
        </p:txBody>
      </p:sp>
      <p:pic>
        <p:nvPicPr>
          <p:cNvPr id="29698" name="Picture 2" descr="http://akademikperspektif.com/wp-content/uploads/2013/03/secim-sandigi.jpg"/>
          <p:cNvPicPr>
            <a:picLocks noChangeAspect="1" noChangeArrowheads="1"/>
          </p:cNvPicPr>
          <p:nvPr/>
        </p:nvPicPr>
        <p:blipFill>
          <a:blip r:embed="rId3" cstate="print"/>
          <a:srcRect/>
          <a:stretch>
            <a:fillRect/>
          </a:stretch>
        </p:blipFill>
        <p:spPr bwMode="auto">
          <a:xfrm>
            <a:off x="4643438" y="1500174"/>
            <a:ext cx="4143404" cy="4572032"/>
          </a:xfrm>
          <a:prstGeom prst="rect">
            <a:avLst/>
          </a:prstGeom>
          <a:noFill/>
        </p:spPr>
      </p:pic>
    </p:spTree>
  </p:cSld>
  <p:clrMapOvr>
    <a:masterClrMapping/>
  </p:clrMapOvr>
  <p:transition spd="med">
    <p:dissolve/>
    <p:sndAc>
      <p:stSnd>
        <p:snd r:embed="rId2" name="chimes.wav"/>
      </p:stSnd>
    </p:sndAc>
  </p:transition>
  <p:timing>
    <p:tnLst>
      <p:par>
        <p:cTn id="1" dur="indefinite" restart="never" nodeType="tmRoot"/>
      </p:par>
    </p:tnLst>
  </p:timing>
</p:sld>
</file>

<file path=ppt/theme/_rels/them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Gezinti">
  <a:themeElements>
    <a:clrScheme name="Özel 8">
      <a:dk1>
        <a:srgbClr val="811717"/>
      </a:dk1>
      <a:lt1>
        <a:sysClr val="window" lastClr="FFFFFF"/>
      </a:lt1>
      <a:dk2>
        <a:srgbClr val="D537B3"/>
      </a:dk2>
      <a:lt2>
        <a:srgbClr val="D5C5E7"/>
      </a:lt2>
      <a:accent1>
        <a:srgbClr val="CC90C5"/>
      </a:accent1>
      <a:accent2>
        <a:srgbClr val="976FC3"/>
      </a:accent2>
      <a:accent3>
        <a:srgbClr val="D61818"/>
      </a:accent3>
      <a:accent4>
        <a:srgbClr val="6863C5"/>
      </a:accent4>
      <a:accent5>
        <a:srgbClr val="559DAB"/>
      </a:accent5>
      <a:accent6>
        <a:srgbClr val="91C19A"/>
      </a:accent6>
      <a:hlink>
        <a:srgbClr val="D537B3"/>
      </a:hlink>
      <a:folHlink>
        <a:srgbClr val="FD83EC"/>
      </a:folHlink>
    </a:clrScheme>
    <a:fontScheme name="Zengin">
      <a:majorFont>
        <a:latin typeface="Trebuchet MS"/>
        <a:ea typeface=""/>
        <a:cs typeface=""/>
        <a:font script="Jpan" typeface="HG丸ｺﾞｼｯｸM-PRO"/>
        <a:font script="Hang" typeface="HY그래픽M"/>
        <a:font script="Hans" typeface="黑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rebuchet MS"/>
        <a:ea typeface=""/>
        <a:cs typeface=""/>
        <a:font script="Jpan" typeface="HG丸ｺﾞｼｯｸM-PRO"/>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Kağıt">
      <a:fillStyleLst>
        <a:solidFill>
          <a:schemeClr val="phClr"/>
        </a:solidFill>
        <a:blipFill>
          <a:blip xmlns:r="http://schemas.openxmlformats.org/officeDocument/2006/relationships" r:embed="rId1">
            <a:duotone>
              <a:schemeClr val="phClr">
                <a:shade val="63000"/>
                <a:tint val="82000"/>
              </a:schemeClr>
              <a:schemeClr val="phClr">
                <a:tint val="10000"/>
                <a:satMod val="400000"/>
              </a:schemeClr>
            </a:duotone>
          </a:blip>
          <a:tile tx="0" ty="0" sx="40000" sy="40000" flip="none" algn="tl"/>
        </a:blipFill>
        <a:blipFill>
          <a:blip xmlns:r="http://schemas.openxmlformats.org/officeDocument/2006/relationships" r:embed="rId1">
            <a:duotone>
              <a:schemeClr val="phClr">
                <a:shade val="40000"/>
              </a:schemeClr>
              <a:schemeClr val="phClr">
                <a:tint val="42000"/>
              </a:schemeClr>
            </a:duotone>
          </a:blip>
          <a:tile tx="0" ty="0" sx="40000" sy="40000" flip="none" algn="tl"/>
        </a:blipFill>
      </a:fillStyleLst>
      <a:lnStyleLst>
        <a:ln w="12700" cap="flat" cmpd="sng" algn="ctr">
          <a:solidFill>
            <a:schemeClr val="phClr"/>
          </a:solidFill>
          <a:prstDash val="solid"/>
        </a:ln>
        <a:ln w="38100" cap="flat" cmpd="sng" algn="ctr">
          <a:solidFill>
            <a:schemeClr val="phClr"/>
          </a:solidFill>
          <a:prstDash val="solid"/>
        </a:ln>
        <a:ln w="63500" cap="flat" cmpd="sng" algn="ctr">
          <a:solidFill>
            <a:schemeClr val="phClr"/>
          </a:solidFill>
          <a:prstDash val="solid"/>
        </a:ln>
      </a:lnStyleLst>
      <a:effectStyleLst>
        <a:effectStyle>
          <a:effectLst>
            <a:outerShdw blurRad="95000" rotWithShape="0">
              <a:srgbClr val="000000">
                <a:alpha val="50000"/>
              </a:srgbClr>
            </a:outerShdw>
            <a:softEdge rad="12700"/>
          </a:effectLst>
        </a:effectStyle>
        <a:effectStyle>
          <a:effectLst>
            <a:outerShdw blurRad="95000" rotWithShape="0">
              <a:srgbClr val="000000">
                <a:alpha val="50000"/>
              </a:srgbClr>
            </a:outerShdw>
            <a:softEdge rad="12700"/>
          </a:effectLst>
        </a:effectStyle>
        <a:effectStyle>
          <a:effectLst>
            <a:outerShdw blurRad="95000" algn="tl" rotWithShape="0">
              <a:srgbClr val="000000">
                <a:alpha val="50000"/>
              </a:srgbClr>
            </a:outerShdw>
          </a:effectLst>
          <a:scene3d>
            <a:camera prst="orthographicFront"/>
            <a:lightRig rig="soft" dir="t">
              <a:rot lat="0" lon="0" rev="18000000"/>
            </a:lightRig>
          </a:scene3d>
          <a:sp3d prstMaterial="dkEdge">
            <a:bevelT w="73660" h="44450" prst="riblet"/>
          </a:sp3d>
        </a:effectStyle>
      </a:effectStyleLst>
      <a:bgFillStyleLst>
        <a:solidFill>
          <a:schemeClr val="phClr"/>
        </a:solidFill>
        <a:blipFill>
          <a:blip xmlns:r="http://schemas.openxmlformats.org/officeDocument/2006/relationships" r:embed="rId2">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3">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Trek</Template>
  <TotalTime>52</TotalTime>
  <Words>92</Words>
  <PresentationFormat>Ekran Gösterisi (4:3)</PresentationFormat>
  <Paragraphs>33</Paragraphs>
  <Slides>14</Slides>
  <Notes>1</Notes>
  <HiddenSlides>0</HiddenSlides>
  <MMClips>0</MMClips>
  <ScaleCrop>false</ScaleCrop>
  <HeadingPairs>
    <vt:vector size="4" baseType="variant">
      <vt:variant>
        <vt:lpstr>Tema</vt:lpstr>
      </vt:variant>
      <vt:variant>
        <vt:i4>1</vt:i4>
      </vt:variant>
      <vt:variant>
        <vt:lpstr>Slayt Başlıkları</vt:lpstr>
      </vt:variant>
      <vt:variant>
        <vt:i4>14</vt:i4>
      </vt:variant>
    </vt:vector>
  </HeadingPairs>
  <TitlesOfParts>
    <vt:vector size="15" baseType="lpstr">
      <vt:lpstr>Gezinti</vt:lpstr>
      <vt:lpstr>TEMEL HAKLARIMIZ</vt:lpstr>
      <vt:lpstr>Slayt 2</vt:lpstr>
      <vt:lpstr>                 1) YAŞAMA HAKKI</vt:lpstr>
      <vt:lpstr>         2) KİŞİ DOKUNULMAZLIĞI HAKKI </vt:lpstr>
      <vt:lpstr>           3) Konut DokunulmazlIğI </vt:lpstr>
      <vt:lpstr>                  4)Eğitim HakkI </vt:lpstr>
      <vt:lpstr>                   5) SağlIk HakkI </vt:lpstr>
      <vt:lpstr>                 6) Dilekçe Hakkı </vt:lpstr>
      <vt:lpstr>             7) Seçme ve Seçilme HakkI </vt:lpstr>
      <vt:lpstr>8) Düşünce, Kanaat ve İfade Özgürlüğü </vt:lpstr>
      <vt:lpstr>          9) Din ve Vicdan Özgürlüğü </vt:lpstr>
      <vt:lpstr>   10) Yerleşme ve Seyahat Özgürlüğü </vt:lpstr>
      <vt:lpstr>      11) ToplantI Hak ve Özgürlüğü </vt:lpstr>
      <vt:lpstr>        12) Bilim ve Sanat Özgürlüğü </vt:lpstr>
    </vt:vector>
  </TitlesOfParts>
  <Manager>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www.sorubak.com</dc:creator>
  <cp:keywords>www.sorubak.com</cp:keywords>
  <dc:description>www.sorubak.com</dc:description>
  <dcterms:created xsi:type="dcterms:W3CDTF">2015-05-30T17:18:59Z</dcterms:created>
  <dcterms:modified xsi:type="dcterms:W3CDTF">2016-05-24T13:36:14Z</dcterms:modified>
  <cp:category>www.sorubak.com</cp:category>
</cp:coreProperties>
</file>