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7"/>
  </p:notesMasterIdLst>
  <p:sldIdLst>
    <p:sldId id="256" r:id="rId2"/>
    <p:sldId id="258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86" r:id="rId28"/>
    <p:sldId id="287" r:id="rId29"/>
    <p:sldId id="288" r:id="rId30"/>
    <p:sldId id="289" r:id="rId31"/>
    <p:sldId id="290" r:id="rId32"/>
    <p:sldId id="291" r:id="rId33"/>
    <p:sldId id="292" r:id="rId34"/>
    <p:sldId id="293" r:id="rId35"/>
    <p:sldId id="294" r:id="rId3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444" autoAdjust="0"/>
  </p:normalViewPr>
  <p:slideViewPr>
    <p:cSldViewPr>
      <p:cViewPr>
        <p:scale>
          <a:sx n="82" d="100"/>
          <a:sy n="82" d="100"/>
        </p:scale>
        <p:origin x="-1212" y="-1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728DC9-74B0-47FB-B46E-E47B9DFE145C}" type="datetimeFigureOut">
              <a:rPr lang="tr-TR" smtClean="0"/>
              <a:pPr/>
              <a:t>01.02.2016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77C6DF-E787-41DB-8AC2-79B5BB785CB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308662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77C6DF-E787-41DB-8AC2-79B5BB785CBE}" type="slidenum">
              <a:rPr lang="tr-TR" smtClean="0"/>
              <a:pPr/>
              <a:t>1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sorubak</a:t>
            </a:r>
            <a:r>
              <a:rPr lang="tr-TR" dirty="0" smtClean="0"/>
              <a:t>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77C6DF-E787-41DB-8AC2-79B5BB785CBE}" type="slidenum">
              <a:rPr lang="tr-TR" smtClean="0"/>
              <a:pPr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6169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01.02.2016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01.02.2016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01.02.2016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01.02.2016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01.02.2016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01.02.2016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ek Köşesi Kesik ve Yuvarlatılmış Dikdörtgen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 Üçgen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01.02.2016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9 Serbest Form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Serbest Form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01.02.2016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1 Grup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Bayraklar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Portekiz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2291" name="Picture 3" descr="C:\Users\Toshiba\AppData\Local\Microsoft\Windows\Temporary Internet Files\Content.IE5\NPKZCGRY\Flag_of_Portugal.svg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3" y="1857364"/>
            <a:ext cx="8215371" cy="4429156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İspanya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3314" name="Picture 2" descr="C:\Users\Toshiba\AppData\Local\Microsoft\Windows\Temporary Internet Files\Content.IE5\NPKZCGRY\bandera-espana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928802"/>
            <a:ext cx="8143932" cy="428628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Amerika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5362" name="Picture 2" descr="C:\Users\Toshiba\AppData\Local\Microsoft\Windows\Temporary Internet Files\Content.IE5\A92888U7\Star-Spangled_Banner_flag.svg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857365"/>
            <a:ext cx="8143932" cy="4439362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Fransa</a:t>
            </a:r>
            <a:endParaRPr lang="tr-TR" dirty="0"/>
          </a:p>
        </p:txBody>
      </p:sp>
      <p:pic>
        <p:nvPicPr>
          <p:cNvPr id="1026" name="Picture 2" descr="C:\Users\Toshiba\AppData\Local\Microsoft\Windows\Temporary Internet Files\Content.IE5\RHP9JZT4\14194-illustration-of-a-french-flag-pv[1]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2071678"/>
            <a:ext cx="6588273" cy="4389437"/>
          </a:xfrm>
          <a:prstGeom prst="rect">
            <a:avLst/>
          </a:prstGeom>
          <a:noFill/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Cezayir</a:t>
            </a:r>
            <a:endParaRPr lang="tr-TR" dirty="0"/>
          </a:p>
        </p:txBody>
      </p:sp>
      <p:pic>
        <p:nvPicPr>
          <p:cNvPr id="2050" name="Picture 2" descr="C:\Users\Toshiba\AppData\Local\Microsoft\Windows\Temporary Internet Files\Content.IE5\RHP9JZT4\Flag_of_Algeria.svg[1]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859293"/>
            <a:ext cx="7500990" cy="4998707"/>
          </a:xfrm>
          <a:prstGeom prst="rect">
            <a:avLst/>
          </a:prstGeom>
          <a:noFill/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err="1" smtClean="0"/>
              <a:t>Andorra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075" name="Picture 3" descr="C:\Users\Toshiba\AppData\Local\Microsoft\Windows\Temporary Internet Files\Content.IE5\A92888U7\Flag_of_Andorra.svg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928802"/>
            <a:ext cx="8215370" cy="4400581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Libya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099" name="Picture 3" descr="C:\Users\Toshiba\AppData\Local\Microsoft\Windows\Temporary Internet Files\Content.IE5\RHP9JZT4\Flag_of_Libya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000240"/>
            <a:ext cx="8215370" cy="428628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Nepal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123" name="Picture 3" descr="C:\Users\Toshiba\AppData\Local\Microsoft\Windows\Temporary Internet Files\Content.IE5\A92888U7\1026px-Flag_of_Nepal_(with_spacing).svg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428736"/>
            <a:ext cx="9715568" cy="4820694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Tunus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6147" name="Picture 3" descr="C:\Users\Toshiba\AppData\Local\Microsoft\Windows\Temporary Internet Files\Content.IE5\NPKZCGRY\konstantinopolis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928802"/>
            <a:ext cx="8215370" cy="4357718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Nijerya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7171" name="Picture 3" descr="C:\Users\Toshiba\AppData\Local\Microsoft\Windows\Temporary Internet Files\Content.IE5\A92888U7\800px-Flag_of_Niger_3!2.svg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6495" y="1928802"/>
            <a:ext cx="8207471" cy="4357718"/>
          </a:xfrm>
          <a:prstGeom prst="rect">
            <a:avLst/>
          </a:prstGeom>
          <a:noFill/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İngiltere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050" name="Picture 2" descr="C:\Users\Toshiba\AppData\Local\Microsoft\Windows\Temporary Internet Files\Content.IE5\RHP9JZT4\australian_flag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2500306"/>
            <a:ext cx="6096000" cy="3267075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İsveç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8195" name="Picture 3" descr="C:\Users\Toshiba\AppData\Local\Microsoft\Windows\Temporary Internet Files\Content.IE5\RHP9JZT4\Sweden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928802"/>
            <a:ext cx="8143932" cy="4357718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err="1" smtClean="0"/>
              <a:t>Ç</a:t>
            </a:r>
            <a:r>
              <a:rPr lang="tr-TR" dirty="0" err="1" smtClean="0"/>
              <a:t>ad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 </a:t>
            </a:r>
            <a:endParaRPr lang="tr-TR" dirty="0"/>
          </a:p>
        </p:txBody>
      </p:sp>
      <p:pic>
        <p:nvPicPr>
          <p:cNvPr id="1026" name="Picture 2" descr="C:\Users\Toshiba\AppData\Local\Microsoft\Windows\Temporary Internet Files\Content.IE5\NPKZCGRY\8744281638_2dc963b58e_z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071678"/>
            <a:ext cx="8072494" cy="4623439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Ermenistan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2051" name="Picture 3" descr="C:\Users\Toshiba\AppData\Local\Microsoft\Windows\Temporary Internet Files\Content.IE5\A92888U7\Flag_of_Armenia.svg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000240"/>
            <a:ext cx="8143900" cy="4071950"/>
          </a:xfrm>
          <a:prstGeom prst="rect">
            <a:avLst/>
          </a:prstGeom>
          <a:noFill/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Belçika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076" name="Picture 4" descr="C:\Users\Toshiba\AppData\Local\Microsoft\Windows\Temporary Internet Files\Content.IE5\NPKZCGRY\8743163989_9e031c59b0_z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928802"/>
            <a:ext cx="8286808" cy="4357718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Avusturya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098" name="Picture 2" descr="C:\Users\Toshiba\AppData\Local\Microsoft\Windows\Temporary Internet Files\Content.IE5\ZTVUW3KD\1280px-Flag_of_Austria.svg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3" y="1928802"/>
            <a:ext cx="8215371" cy="4286280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00034" y="714356"/>
            <a:ext cx="8229600" cy="1143000"/>
          </a:xfrm>
        </p:spPr>
        <p:txBody>
          <a:bodyPr/>
          <a:lstStyle/>
          <a:p>
            <a:r>
              <a:rPr lang="tr-TR" dirty="0" smtClean="0"/>
              <a:t>Arnavutluk</a:t>
            </a:r>
            <a:endParaRPr lang="tr-TR" dirty="0"/>
          </a:p>
        </p:txBody>
      </p:sp>
      <p:pic>
        <p:nvPicPr>
          <p:cNvPr id="1026" name="Picture 2" descr="C:\Users\Toshiba\AppData\Local\Microsoft\Windows\Temporary Internet Files\Content.IE5\A92888U7\Flag_of_Albania_(1944-1946).svg[1]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857364"/>
            <a:ext cx="8215370" cy="4389437"/>
          </a:xfrm>
          <a:prstGeom prst="rect">
            <a:avLst/>
          </a:prstGeom>
          <a:noFill/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err="1" smtClean="0">
                <a:solidFill>
                  <a:srgbClr val="FF0000"/>
                </a:solidFill>
              </a:rPr>
              <a:t>Estonya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1028" name="Picture 4" descr="C:\Users\Toshiba\AppData\Local\Microsoft\Windows\Temporary Internet Files\Content.IE5\RHP9JZT4\Estonian_flag_winter_forest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3" y="1857364"/>
            <a:ext cx="8228787" cy="4429156"/>
          </a:xfrm>
          <a:prstGeom prst="rect">
            <a:avLst/>
          </a:prstGeom>
          <a:noFill/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Dominik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050" name="Picture 2" descr="C:\Users\Toshiba\AppData\Local\Microsoft\Windows\Temporary Internet Files\Content.IE5\A92888U7\Flag_of_Dominica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928802"/>
            <a:ext cx="8215370" cy="4357718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>
                <a:solidFill>
                  <a:srgbClr val="FF0000"/>
                </a:solidFill>
              </a:rPr>
              <a:t>Katar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074" name="Picture 2" descr="C:\Users\Toshiba\AppData\Local\Microsoft\Windows\Temporary Internet Files\Content.IE5\NPKZCGRY\Flag_of_Qatar.svg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857364"/>
            <a:ext cx="8143932" cy="4429156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>
                <a:solidFill>
                  <a:srgbClr val="FF0000"/>
                </a:solidFill>
              </a:rPr>
              <a:t>Jamaika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098" name="Picture 2" descr="C:\Users\Toshiba\AppData\Local\Microsoft\Windows\Temporary Internet Files\Content.IE5\RHP9JZT4\Jamaica_flag_300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928802"/>
            <a:ext cx="8215370" cy="4357718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Lübnan</a:t>
            </a:r>
            <a:endParaRPr lang="tr-TR" dirty="0"/>
          </a:p>
        </p:txBody>
      </p:sp>
      <p:pic>
        <p:nvPicPr>
          <p:cNvPr id="1027" name="Picture 3" descr="C:\Users\Toshiba\AppData\Local\Microsoft\Windows\Temporary Internet Files\Content.IE5\RHP9JZT4\Flag_of_Lebanon.svg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000240"/>
            <a:ext cx="8143932" cy="4286280"/>
          </a:xfrm>
          <a:prstGeom prst="rect">
            <a:avLst/>
          </a:prstGeom>
          <a:noFill/>
        </p:spPr>
      </p:pic>
      <p:sp>
        <p:nvSpPr>
          <p:cNvPr id="7" name="6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>
                <a:solidFill>
                  <a:srgbClr val="FF0000"/>
                </a:solidFill>
              </a:rPr>
              <a:t>Güney </a:t>
            </a:r>
            <a:r>
              <a:rPr lang="tr-TR" dirty="0" err="1" smtClean="0">
                <a:solidFill>
                  <a:srgbClr val="FF0000"/>
                </a:solidFill>
              </a:rPr>
              <a:t>kore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122" name="Picture 2" descr="C:\Users\Toshiba\AppData\Local\Microsoft\Windows\Temporary Internet Files\Content.IE5\ZTVUW3KD\download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989322"/>
            <a:ext cx="8215370" cy="4312009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err="1" smtClean="0">
                <a:solidFill>
                  <a:srgbClr val="FF0000"/>
                </a:solidFill>
              </a:rPr>
              <a:t>Ekvador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6146" name="Picture 2" descr="C:\Users\Toshiba\AppData\Local\Microsoft\Windows\Temporary Internet Files\Content.IE5\NPKZCGRY\Flag_of_Ecuador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928802"/>
            <a:ext cx="8215370" cy="4429156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Honduras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7170" name="Picture 2" descr="C:\Users\Toshiba\AppData\Local\Microsoft\Windows\Temporary Internet Files\Content.IE5\NPKZCGRY\Flag_of_Honduras_(1866-1898).svg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928802"/>
            <a:ext cx="8215370" cy="435771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İsrail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8194" name="Picture 2" descr="C:\Users\Toshiba\AppData\Local\Microsoft\Windows\Temporary Internet Files\Content.IE5\NPKZCGRY\Flag_of_Israel.svg[2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857364"/>
            <a:ext cx="8215370" cy="4500594"/>
          </a:xfrm>
          <a:prstGeom prst="rect">
            <a:avLst/>
          </a:prstGeom>
          <a:noFill/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>
                <a:solidFill>
                  <a:srgbClr val="FF0000"/>
                </a:solidFill>
              </a:rPr>
              <a:t>Kamboçya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9218" name="Picture 2" descr="C:\Users\Toshiba\AppData\Local\Microsoft\Windows\Temporary Internet Files\Content.IE5\ZTVUW3KD\519px-Cambodia_Final_Flag.svg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928802"/>
            <a:ext cx="8215370" cy="4357718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err="1" smtClean="0">
                <a:solidFill>
                  <a:srgbClr val="FF0000"/>
                </a:solidFill>
              </a:rPr>
              <a:t>Kiribati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42" name="Picture 2" descr="C:\Users\Toshiba\AppData\Local\Microsoft\Windows\Temporary Internet Files\Content.IE5\A92888U7\Flag_of_Kiribati.svg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000240"/>
            <a:ext cx="8143932" cy="4286280"/>
          </a:xfrm>
          <a:prstGeom prst="rect">
            <a:avLst/>
          </a:prstGeom>
          <a:noFill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İsviçre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050" name="Picture 2" descr="C:\Users\Toshiba\AppData\Local\Microsoft\Windows\Temporary Internet Files\Content.IE5\ZTVUW3KD\230px-Flag_of_Switzerland_(Pantone).svg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928802"/>
            <a:ext cx="8215370" cy="4357718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Kanada</a:t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7170" name="Picture 2" descr="C:\Users\Toshiba\AppData\Local\Microsoft\Windows\Temporary Internet Files\Content.IE5\RHP9JZT4\Flag_of_Canada.svg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785926"/>
            <a:ext cx="8501090" cy="4572000"/>
          </a:xfrm>
          <a:prstGeom prst="rect">
            <a:avLst/>
          </a:prstGeom>
          <a:noFill/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err="1" smtClean="0"/>
              <a:t>Azerbeycan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8194" name="Picture 2" descr="C:\Users\Toshiba\AppData\Local\Microsoft\Windows\Temporary Internet Files\Content.IE5\ZTVUW3KD\Flag_of_Azerbaijan.svg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928802"/>
            <a:ext cx="8215370" cy="428628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Türkiye</a:t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9219" name="Picture 3" descr="C:\Users\Toshiba\AppData\Local\Microsoft\Windows\Temporary Internet Files\Content.IE5\ZTVUW3KD\trflag_yatay[1]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928802"/>
            <a:ext cx="8215370" cy="4385962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Almanya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42" name="Picture 2" descr="C:\Users\Toshiba\AppData\Local\Microsoft\Windows\Temporary Internet Files\Content.IE5\NPKZCGRY\250px-Flag_of_Germany.svg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928802"/>
            <a:ext cx="8215370" cy="4414868"/>
          </a:xfrm>
          <a:prstGeom prst="rect">
            <a:avLst/>
          </a:prstGeom>
          <a:noFill/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Brezilya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1268" name="Picture 4" descr="C:\Users\Toshiba\AppData\Local\Microsoft\Windows\Temporary Internet Files\Content.IE5\ZTVUW3KD\Flag_of_Brazil.svg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3" y="1928802"/>
            <a:ext cx="8215371" cy="4357718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112</TotalTime>
  <Words>38</Words>
  <Application>Microsoft Office PowerPoint</Application>
  <PresentationFormat>Ekran Gösterisi (4:3)</PresentationFormat>
  <Paragraphs>39</Paragraphs>
  <Slides>35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35</vt:i4>
      </vt:variant>
    </vt:vector>
  </HeadingPairs>
  <TitlesOfParts>
    <vt:vector size="36" baseType="lpstr">
      <vt:lpstr>Akış</vt:lpstr>
      <vt:lpstr>Bayraklar</vt:lpstr>
      <vt:lpstr>İngiltere</vt:lpstr>
      <vt:lpstr> Lübnan</vt:lpstr>
      <vt:lpstr>İsviçre</vt:lpstr>
      <vt:lpstr>Kanada </vt:lpstr>
      <vt:lpstr>Azerbeycan</vt:lpstr>
      <vt:lpstr>Türkiye </vt:lpstr>
      <vt:lpstr>Almanya</vt:lpstr>
      <vt:lpstr>Brezilya</vt:lpstr>
      <vt:lpstr>Portekiz</vt:lpstr>
      <vt:lpstr>İspanya</vt:lpstr>
      <vt:lpstr>Amerika</vt:lpstr>
      <vt:lpstr>Fransa</vt:lpstr>
      <vt:lpstr>Cezayir</vt:lpstr>
      <vt:lpstr>Andorra</vt:lpstr>
      <vt:lpstr>Libya</vt:lpstr>
      <vt:lpstr>Nepal</vt:lpstr>
      <vt:lpstr>Tunus</vt:lpstr>
      <vt:lpstr>Nijerya</vt:lpstr>
      <vt:lpstr>İsveç</vt:lpstr>
      <vt:lpstr>Çad</vt:lpstr>
      <vt:lpstr>Ermenistan</vt:lpstr>
      <vt:lpstr>Belçika</vt:lpstr>
      <vt:lpstr>Avusturya</vt:lpstr>
      <vt:lpstr>Arnavutluk</vt:lpstr>
      <vt:lpstr>Estonya</vt:lpstr>
      <vt:lpstr>Dominik</vt:lpstr>
      <vt:lpstr>Katar</vt:lpstr>
      <vt:lpstr>Jamaika</vt:lpstr>
      <vt:lpstr>Güney kore</vt:lpstr>
      <vt:lpstr>Ekvador</vt:lpstr>
      <vt:lpstr>Honduras</vt:lpstr>
      <vt:lpstr>İsrail</vt:lpstr>
      <vt:lpstr>Kamboçya</vt:lpstr>
      <vt:lpstr>Kiribati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2016-01-31T14:39:06Z</dcterms:created>
  <dcterms:modified xsi:type="dcterms:W3CDTF">2016-02-01T12:55:50Z</dcterms:modified>
  <cp:category>www.sorubak.com</cp:category>
</cp:coreProperties>
</file>