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00FF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392" y="-3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24234B-ED81-4788-8735-1516B77E07F3}" type="datetimeFigureOut">
              <a:rPr lang="tr-TR" smtClean="0"/>
              <a:pPr/>
              <a:t>01.03.2016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6F7FC5-9436-405F-B568-936D8CED5C4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623923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dirty="0" smtClean="0"/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F7FC5-9436-405F-B568-936D8CED5C49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578720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CDC01-40A5-4549-9E90-CE6B3B72F283}" type="datetimeFigureOut">
              <a:rPr lang="tr-TR" smtClean="0"/>
              <a:pPr/>
              <a:t>01.03.2016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DDC42-F45D-4718-93A8-C879B957676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28852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CDC01-40A5-4549-9E90-CE6B3B72F283}" type="datetimeFigureOut">
              <a:rPr lang="tr-TR" smtClean="0"/>
              <a:pPr/>
              <a:t>01.03.2016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DDC42-F45D-4718-93A8-C879B957676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73851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CDC01-40A5-4549-9E90-CE6B3B72F283}" type="datetimeFigureOut">
              <a:rPr lang="tr-TR" smtClean="0"/>
              <a:pPr/>
              <a:t>01.03.2016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DDC42-F45D-4718-93A8-C879B957676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7128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CDC01-40A5-4549-9E90-CE6B3B72F283}" type="datetimeFigureOut">
              <a:rPr lang="tr-TR" smtClean="0"/>
              <a:pPr/>
              <a:t>01.03.2016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DDC42-F45D-4718-93A8-C879B957676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93717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CDC01-40A5-4549-9E90-CE6B3B72F283}" type="datetimeFigureOut">
              <a:rPr lang="tr-TR" smtClean="0"/>
              <a:pPr/>
              <a:t>01.03.2016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DDC42-F45D-4718-93A8-C879B957676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7402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CDC01-40A5-4549-9E90-CE6B3B72F283}" type="datetimeFigureOut">
              <a:rPr lang="tr-TR" smtClean="0"/>
              <a:pPr/>
              <a:t>01.03.2016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DDC42-F45D-4718-93A8-C879B957676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42285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CDC01-40A5-4549-9E90-CE6B3B72F283}" type="datetimeFigureOut">
              <a:rPr lang="tr-TR" smtClean="0"/>
              <a:pPr/>
              <a:t>01.03.2016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DDC42-F45D-4718-93A8-C879B957676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51231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CDC01-40A5-4549-9E90-CE6B3B72F283}" type="datetimeFigureOut">
              <a:rPr lang="tr-TR" smtClean="0"/>
              <a:pPr/>
              <a:t>01.03.2016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DDC42-F45D-4718-93A8-C879B957676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62893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CDC01-40A5-4549-9E90-CE6B3B72F283}" type="datetimeFigureOut">
              <a:rPr lang="tr-TR" smtClean="0"/>
              <a:pPr/>
              <a:t>01.03.2016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DDC42-F45D-4718-93A8-C879B957676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85949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CDC01-40A5-4549-9E90-CE6B3B72F283}" type="datetimeFigureOut">
              <a:rPr lang="tr-TR" smtClean="0"/>
              <a:pPr/>
              <a:t>01.03.2016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DDC42-F45D-4718-93A8-C879B957676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92929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CDC01-40A5-4549-9E90-CE6B3B72F283}" type="datetimeFigureOut">
              <a:rPr lang="tr-TR" smtClean="0"/>
              <a:pPr/>
              <a:t>01.03.2016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DDC42-F45D-4718-93A8-C879B957676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92978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CDC01-40A5-4549-9E90-CE6B3B72F283}" type="datetimeFigureOut">
              <a:rPr lang="tr-TR" smtClean="0"/>
              <a:pPr/>
              <a:t>01.03.2016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BDDC42-F45D-4718-93A8-C879B957676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97912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51.wav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524922" y="1556792"/>
            <a:ext cx="7772400" cy="4464496"/>
          </a:xfrm>
        </p:spPr>
        <p:txBody>
          <a:bodyPr>
            <a:normAutofit/>
          </a:bodyPr>
          <a:lstStyle/>
          <a:p>
            <a:r>
              <a:rPr lang="tr-TR" sz="96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İSİMLER</a:t>
            </a:r>
            <a:endParaRPr lang="tr-TR" sz="9600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Gülen Yüz 3"/>
          <p:cNvSpPr/>
          <p:nvPr/>
        </p:nvSpPr>
        <p:spPr>
          <a:xfrm>
            <a:off x="7596336" y="188640"/>
            <a:ext cx="914400" cy="914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Gülen Yüz 4"/>
          <p:cNvSpPr/>
          <p:nvPr/>
        </p:nvSpPr>
        <p:spPr>
          <a:xfrm>
            <a:off x="544247" y="404664"/>
            <a:ext cx="914400" cy="914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18107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  <p:sndAc>
          <p:stSnd>
            <p:snd r:embed="rId4" name="bomb.wav"/>
          </p:stSnd>
        </p:sndAc>
      </p:transition>
    </mc:Choice>
    <mc:Fallback>
      <p:transition spd="slow">
        <p:split orient="vert"/>
        <p:sndAc>
          <p:stSnd>
            <p:snd r:embed="rId2" name="bomb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-25936" y="260648"/>
            <a:ext cx="8229600" cy="1143000"/>
          </a:xfrm>
        </p:spPr>
        <p:txBody>
          <a:bodyPr>
            <a:normAutofit/>
          </a:bodyPr>
          <a:lstStyle/>
          <a:p>
            <a:r>
              <a:rPr lang="tr-TR" sz="6000" dirty="0" smtClean="0"/>
              <a:t>SON</a:t>
            </a:r>
            <a:endParaRPr lang="tr-TR" sz="6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403648" y="2276872"/>
            <a:ext cx="6192688" cy="36332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/>
              <a:t>Hazırlayan: Efe ERDEMİR </a:t>
            </a:r>
          </a:p>
          <a:p>
            <a:pPr marL="0" indent="0">
              <a:buNone/>
            </a:pPr>
            <a:r>
              <a:rPr lang="tr-TR" dirty="0" smtClean="0"/>
              <a:t>İçerik: Defter </a:t>
            </a:r>
          </a:p>
          <a:p>
            <a:pPr marL="0" indent="0">
              <a:buNone/>
            </a:pPr>
            <a:r>
              <a:rPr lang="tr-TR" dirty="0" smtClean="0"/>
              <a:t>Öğretmen : Demet DAL</a:t>
            </a:r>
          </a:p>
        </p:txBody>
      </p:sp>
      <p:sp>
        <p:nvSpPr>
          <p:cNvPr id="4" name="Sol Ok 3"/>
          <p:cNvSpPr/>
          <p:nvPr/>
        </p:nvSpPr>
        <p:spPr>
          <a:xfrm>
            <a:off x="7725757" y="3186684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Sağ Ok 4"/>
          <p:cNvSpPr/>
          <p:nvPr/>
        </p:nvSpPr>
        <p:spPr>
          <a:xfrm>
            <a:off x="161969" y="318668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Gülen Yüz 5"/>
          <p:cNvSpPr/>
          <p:nvPr/>
        </p:nvSpPr>
        <p:spPr>
          <a:xfrm>
            <a:off x="3766236" y="2958084"/>
            <a:ext cx="576064" cy="4572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10316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  <p:sndAc>
          <p:stSnd>
            <p:snd r:embed="rId5" name="applause.wav"/>
          </p:stSnd>
        </p:sndAc>
      </p:transition>
    </mc:Choice>
    <mc:Fallback>
      <p:transition spd="slow">
        <p:split orient="vert"/>
        <p:sndAc>
          <p:stSnd>
            <p:snd r:embed="rId3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Autofit/>
          </a:bodyPr>
          <a:lstStyle/>
          <a:p>
            <a:r>
              <a:rPr lang="tr-TR" sz="6000" dirty="0" smtClean="0"/>
              <a:t>İsim: Varlıkları ve kavramları karşılayan sözcüklere isim (ad) denir. </a:t>
            </a:r>
          </a:p>
          <a:p>
            <a:r>
              <a:rPr lang="tr-TR" sz="6000" dirty="0" smtClean="0"/>
              <a:t>Örnek: Rüya , düşünce , insan , Ali vb.</a:t>
            </a:r>
            <a:endParaRPr lang="tr-TR" sz="6000" dirty="0"/>
          </a:p>
        </p:txBody>
      </p:sp>
    </p:spTree>
    <p:extLst>
      <p:ext uri="{BB962C8B-B14F-4D97-AF65-F5344CB8AC3E}">
        <p14:creationId xmlns:p14="http://schemas.microsoft.com/office/powerpoint/2010/main" xmlns="" val="1507573292"/>
      </p:ext>
    </p:extLst>
  </p:cSld>
  <p:clrMapOvr>
    <a:masterClrMapping/>
  </p:clrMapOvr>
  <p:transition spd="slow">
    <p:push dir="u"/>
    <p:sndAc>
      <p:stSnd>
        <p:snd r:embed="rId2" name="breeze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r>
              <a:rPr lang="tr-TR" sz="6000" dirty="0" smtClean="0"/>
              <a:t>Tür (cins) isim: Aynı türden varlıkları karşılayan sözcüklerdir. </a:t>
            </a:r>
          </a:p>
          <a:p>
            <a:r>
              <a:rPr lang="tr-TR" sz="6000" dirty="0" smtClean="0"/>
              <a:t>Örnek: İnsan , kedi , çocuk , çanta , bitki vb. </a:t>
            </a:r>
            <a:endParaRPr lang="tr-TR" sz="6000" dirty="0"/>
          </a:p>
        </p:txBody>
      </p:sp>
    </p:spTree>
    <p:extLst>
      <p:ext uri="{BB962C8B-B14F-4D97-AF65-F5344CB8AC3E}">
        <p14:creationId xmlns:p14="http://schemas.microsoft.com/office/powerpoint/2010/main" xmlns="" val="322011799"/>
      </p:ext>
    </p:extLst>
  </p:cSld>
  <p:clrMapOvr>
    <a:masterClrMapping/>
  </p:clrMapOvr>
  <p:transition spd="slow">
    <p:push dir="u"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20680"/>
          </a:xfrm>
        </p:spPr>
        <p:txBody>
          <a:bodyPr>
            <a:normAutofit/>
          </a:bodyPr>
          <a:lstStyle/>
          <a:p>
            <a:r>
              <a:rPr lang="tr-TR" sz="6000" dirty="0" smtClean="0"/>
              <a:t>Özel isim: Bir tür içinde sadece tek bir varlığı karşılayan sözcüklerdir. </a:t>
            </a:r>
          </a:p>
          <a:p>
            <a:r>
              <a:rPr lang="tr-TR" sz="6000" dirty="0" smtClean="0"/>
              <a:t>Örnek: Ankara (şehir adı) , Türkiye (ülke adı) vb.</a:t>
            </a:r>
            <a:endParaRPr lang="tr-TR" sz="6000" dirty="0"/>
          </a:p>
        </p:txBody>
      </p:sp>
    </p:spTree>
    <p:extLst>
      <p:ext uri="{BB962C8B-B14F-4D97-AF65-F5344CB8AC3E}">
        <p14:creationId xmlns:p14="http://schemas.microsoft.com/office/powerpoint/2010/main" xmlns="" val="2170637164"/>
      </p:ext>
    </p:extLst>
  </p:cSld>
  <p:clrMapOvr>
    <a:masterClrMapping/>
  </p:clrMapOvr>
  <p:transition spd="slow">
    <p:push dir="u"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tr-TR" sz="6000" dirty="0" smtClean="0"/>
              <a:t>Tekil isim: Sayıca bir varlığı karşılayan adlardır. </a:t>
            </a:r>
          </a:p>
          <a:p>
            <a:r>
              <a:rPr lang="tr-TR" sz="6000" dirty="0" smtClean="0"/>
              <a:t>Örnek: Ağaç , bulut , sevgi , kitap , çocuk , kuş vb. </a:t>
            </a:r>
            <a:endParaRPr lang="tr-TR" sz="6000" dirty="0"/>
          </a:p>
        </p:txBody>
      </p:sp>
    </p:spTree>
    <p:extLst>
      <p:ext uri="{BB962C8B-B14F-4D97-AF65-F5344CB8AC3E}">
        <p14:creationId xmlns:p14="http://schemas.microsoft.com/office/powerpoint/2010/main" xmlns="" val="1150792306"/>
      </p:ext>
    </p:extLst>
  </p:cSld>
  <p:clrMapOvr>
    <a:masterClrMapping/>
  </p:clrMapOvr>
  <p:transition spd="slow">
    <p:push dir="u"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>
            <a:normAutofit/>
          </a:bodyPr>
          <a:lstStyle/>
          <a:p>
            <a:r>
              <a:rPr lang="tr-TR" sz="4800" dirty="0" smtClean="0"/>
              <a:t>Çoğul isim: Sayıca birden fazla varlığı karşılayan adlardır. </a:t>
            </a:r>
          </a:p>
          <a:p>
            <a:r>
              <a:rPr lang="tr-TR" sz="4800" dirty="0" smtClean="0"/>
              <a:t>Çoğul isim tekil isimlere getirilen ‘’ –</a:t>
            </a:r>
            <a:r>
              <a:rPr lang="tr-TR" sz="4800" dirty="0" err="1" smtClean="0"/>
              <a:t>lar</a:t>
            </a:r>
            <a:r>
              <a:rPr lang="tr-TR" sz="4800" dirty="0" smtClean="0"/>
              <a:t> , -</a:t>
            </a:r>
            <a:r>
              <a:rPr lang="tr-TR" sz="4800" dirty="0" err="1" smtClean="0"/>
              <a:t>ler</a:t>
            </a:r>
            <a:r>
              <a:rPr lang="tr-TR" sz="4800" dirty="0" smtClean="0"/>
              <a:t> ‘’ ekiyle yapılır. </a:t>
            </a:r>
          </a:p>
          <a:p>
            <a:r>
              <a:rPr lang="tr-TR" sz="4800" dirty="0" smtClean="0"/>
              <a:t>Örnek:  Meyveler , öğrenciler , Fenerbahçe </a:t>
            </a:r>
            <a:r>
              <a:rPr lang="tr-TR" sz="4800" dirty="0" err="1" smtClean="0"/>
              <a:t>liler</a:t>
            </a:r>
            <a:r>
              <a:rPr lang="tr-TR" sz="4800" dirty="0" smtClean="0"/>
              <a:t> vb.</a:t>
            </a:r>
          </a:p>
        </p:txBody>
      </p:sp>
    </p:spTree>
    <p:extLst>
      <p:ext uri="{BB962C8B-B14F-4D97-AF65-F5344CB8AC3E}">
        <p14:creationId xmlns:p14="http://schemas.microsoft.com/office/powerpoint/2010/main" xmlns="" val="3624738249"/>
      </p:ext>
    </p:extLst>
  </p:cSld>
  <p:clrMapOvr>
    <a:masterClrMapping/>
  </p:clrMapOvr>
  <p:transition spd="slow">
    <p:push dir="u"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Autofit/>
          </a:bodyPr>
          <a:lstStyle/>
          <a:p>
            <a:r>
              <a:rPr lang="tr-TR" sz="6000" dirty="0" smtClean="0"/>
              <a:t>Topluluk adı: Çoğul eki almadan , birden fazla varlığın bir araya gelerek oluşturduğu </a:t>
            </a:r>
            <a:r>
              <a:rPr lang="tr-TR" sz="6000" dirty="0" err="1" smtClean="0"/>
              <a:t>grubları</a:t>
            </a:r>
            <a:r>
              <a:rPr lang="tr-TR" sz="6000" dirty="0" smtClean="0"/>
              <a:t> karşılayan adlardır. </a:t>
            </a:r>
          </a:p>
          <a:p>
            <a:r>
              <a:rPr lang="tr-TR" sz="6000" dirty="0" smtClean="0"/>
              <a:t>Örnek: Orman , halk , ordu , takım vb.</a:t>
            </a:r>
            <a:endParaRPr lang="tr-TR" sz="6000" dirty="0"/>
          </a:p>
        </p:txBody>
      </p:sp>
    </p:spTree>
    <p:extLst>
      <p:ext uri="{BB962C8B-B14F-4D97-AF65-F5344CB8AC3E}">
        <p14:creationId xmlns:p14="http://schemas.microsoft.com/office/powerpoint/2010/main" xmlns="" val="1528924089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Autofit/>
          </a:bodyPr>
          <a:lstStyle/>
          <a:p>
            <a:r>
              <a:rPr lang="tr-TR" sz="6000" dirty="0" smtClean="0"/>
              <a:t>Somut isim: Beş duyu organımızdan en az biri ile hissedebildiğimiz varlıkları karşılayan sözcüklerdir. </a:t>
            </a:r>
          </a:p>
          <a:p>
            <a:r>
              <a:rPr lang="tr-TR" sz="6000" dirty="0" smtClean="0"/>
              <a:t>Örnek: </a:t>
            </a:r>
            <a:r>
              <a:rPr lang="tr-TR" sz="6000" dirty="0" err="1" smtClean="0"/>
              <a:t>Kitab</a:t>
            </a:r>
            <a:r>
              <a:rPr lang="tr-TR" sz="6000" dirty="0" smtClean="0"/>
              <a:t> , okul , ev , araba vb.</a:t>
            </a:r>
            <a:endParaRPr lang="tr-TR" sz="6000" dirty="0"/>
          </a:p>
        </p:txBody>
      </p:sp>
    </p:spTree>
    <p:extLst>
      <p:ext uri="{BB962C8B-B14F-4D97-AF65-F5344CB8AC3E}">
        <p14:creationId xmlns:p14="http://schemas.microsoft.com/office/powerpoint/2010/main" xmlns="" val="2229633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  <p:sndAc>
          <p:stSnd>
            <p:snd r:embed="rId4" name="chimes.wav"/>
          </p:stSnd>
        </p:sndAc>
      </p:transition>
    </mc:Choice>
    <mc:Fallback>
      <p:transition spd="slow">
        <p:split orient="vert"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r>
              <a:rPr lang="tr-TR" sz="4800" dirty="0" smtClean="0"/>
              <a:t>Soyut isim: Beş duyu organımızla algılayamadığımız ama var olduğunu kabullendiğimiz kavramları karşılayan sözcüklerdir. </a:t>
            </a:r>
          </a:p>
          <a:p>
            <a:r>
              <a:rPr lang="tr-TR" sz="4800" dirty="0" err="1" smtClean="0"/>
              <a:t>Örnak</a:t>
            </a:r>
            <a:r>
              <a:rPr lang="tr-TR" sz="4800" dirty="0" smtClean="0"/>
              <a:t>: Mutluluk , korku , ruh , hayal vb. </a:t>
            </a:r>
            <a:endParaRPr lang="tr-TR" sz="4800" dirty="0"/>
          </a:p>
        </p:txBody>
      </p:sp>
    </p:spTree>
    <p:extLst>
      <p:ext uri="{BB962C8B-B14F-4D97-AF65-F5344CB8AC3E}">
        <p14:creationId xmlns:p14="http://schemas.microsoft.com/office/powerpoint/2010/main" xmlns="" val="4047200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  <p:sndAc>
          <p:stSnd>
            <p:snd r:embed="rId4" name="chimes.wav"/>
          </p:stSnd>
        </p:sndAc>
      </p:transition>
    </mc:Choice>
    <mc:Fallback>
      <p:transition spd="med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232</Words>
  <Application>Microsoft Office PowerPoint</Application>
  <PresentationFormat>Ekran Gösterisi (4:3)</PresentationFormat>
  <Paragraphs>24</Paragraphs>
  <Slides>10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Ofis Teması</vt:lpstr>
      <vt:lpstr>İSİMLER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SON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2016-02-27T19:35:53Z</dcterms:created>
  <dcterms:modified xsi:type="dcterms:W3CDTF">2016-03-01T18:13:12Z</dcterms:modified>
  <cp:category>www.sorubak.com</cp:category>
</cp:coreProperties>
</file>