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2"/>
  </p:notesMasterIdLst>
  <p:sldIdLst>
    <p:sldId id="256" r:id="rId2"/>
    <p:sldId id="257" r:id="rId3"/>
    <p:sldId id="264" r:id="rId4"/>
    <p:sldId id="265" r:id="rId5"/>
    <p:sldId id="263" r:id="rId6"/>
    <p:sldId id="258" r:id="rId7"/>
    <p:sldId id="262" r:id="rId8"/>
    <p:sldId id="261" r:id="rId9"/>
    <p:sldId id="260" r:id="rId10"/>
    <p:sldId id="259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3" d="100"/>
          <a:sy n="63" d="100"/>
        </p:scale>
        <p:origin x="-1170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19225-E9DF-4FE1-85BF-14406ED13CD6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99E9E8-BBE5-473F-A6B1-BDF5FBC1803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28775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r>
              <a:rPr lang="tr-TR" smtClean="0"/>
              <a:t>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9E9E8-BBE5-473F-A6B1-BDF5FBC18038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4249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6143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31248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18309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765849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2459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346796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2991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8502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7880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1315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63978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3852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47214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19347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19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35928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35079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19E235C-875D-4727-BDD7-1F8FF23D6BB0}" type="datetimeFigureOut">
              <a:rPr lang="tr-TR" smtClean="0"/>
              <a:pPr/>
              <a:t>27.04.2016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D87F8EB-F0EC-4713-9914-66D7A9F745F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036406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99684" y="872066"/>
            <a:ext cx="8001000" cy="2971801"/>
          </a:xfrm>
        </p:spPr>
        <p:txBody>
          <a:bodyPr/>
          <a:lstStyle/>
          <a:p>
            <a:r>
              <a:rPr lang="tr-TR" dirty="0" smtClean="0"/>
              <a:t>5.SINIF FİTNESS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/>
              <a:t>SUNUSU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xmlns="" val="29637325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71567" y="1866962"/>
            <a:ext cx="8534400" cy="1507067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Hazırlayan: </a:t>
            </a:r>
            <a:r>
              <a:rPr lang="tr-TR" dirty="0" err="1" smtClean="0">
                <a:solidFill>
                  <a:schemeClr val="bg1"/>
                </a:solidFill>
              </a:rPr>
              <a:t>mustafa</a:t>
            </a:r>
            <a:r>
              <a:rPr lang="tr-TR" dirty="0" smtClean="0">
                <a:solidFill>
                  <a:schemeClr val="bg1"/>
                </a:solidFill>
              </a:rPr>
              <a:t> çetin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16075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ATHLETİCS ( </a:t>
            </a:r>
            <a:r>
              <a:rPr lang="tr-TR" dirty="0" err="1" smtClean="0">
                <a:solidFill>
                  <a:srgbClr val="FF0000"/>
                </a:solidFill>
              </a:rPr>
              <a:t>Atletizim</a:t>
            </a:r>
            <a:r>
              <a:rPr lang="tr-TR" dirty="0" smtClean="0">
                <a:solidFill>
                  <a:srgbClr val="FF0000"/>
                </a:solidFill>
              </a:rPr>
              <a:t> )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91821"/>
            <a:ext cx="12192000" cy="574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403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1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BASEBALL  ( </a:t>
            </a:r>
            <a:r>
              <a:rPr lang="tr-TR" dirty="0" err="1" smtClean="0">
                <a:solidFill>
                  <a:srgbClr val="FF0000"/>
                </a:solidFill>
              </a:rPr>
              <a:t>bezybol</a:t>
            </a:r>
            <a:r>
              <a:rPr lang="tr-TR" dirty="0" smtClean="0">
                <a:solidFill>
                  <a:srgbClr val="FF0000"/>
                </a:solidFill>
              </a:rPr>
              <a:t> )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078172"/>
            <a:ext cx="12192000" cy="577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4495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-136477" y="0"/>
            <a:ext cx="12192000" cy="6858000"/>
          </a:xfrm>
        </p:spPr>
        <p:txBody>
          <a:bodyPr>
            <a:norm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BİLLİARD ( Bilardo )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32764"/>
            <a:ext cx="12191999" cy="572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604885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685800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Bowling ( </a:t>
            </a:r>
            <a:r>
              <a:rPr lang="tr-TR" dirty="0" err="1" smtClean="0">
                <a:solidFill>
                  <a:srgbClr val="FF0000"/>
                </a:solidFill>
              </a:rPr>
              <a:t>bovling</a:t>
            </a:r>
            <a:r>
              <a:rPr lang="tr-TR" dirty="0" smtClean="0">
                <a:solidFill>
                  <a:srgbClr val="FF0000"/>
                </a:solidFill>
              </a:rPr>
              <a:t> )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0752"/>
            <a:ext cx="12192000" cy="595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5018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Boxing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( boks)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18866"/>
            <a:ext cx="12192000" cy="603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120906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507067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Cycling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smtClean="0">
                <a:solidFill>
                  <a:srgbClr val="FF0000"/>
                </a:solidFill>
              </a:rPr>
              <a:t>(bisiklet )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46412"/>
            <a:ext cx="12192000" cy="571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4361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3772" y="0"/>
            <a:ext cx="12028227" cy="1507067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Surfing</a:t>
            </a:r>
            <a:r>
              <a:rPr lang="tr-TR" dirty="0" smtClean="0">
                <a:solidFill>
                  <a:srgbClr val="FF0000"/>
                </a:solidFill>
              </a:rPr>
              <a:t> ( Sörf yapmak )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09935"/>
            <a:ext cx="12191999" cy="584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2976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507067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Hockey</a:t>
            </a:r>
            <a:r>
              <a:rPr lang="tr-TR" dirty="0" smtClean="0">
                <a:solidFill>
                  <a:srgbClr val="FF0000"/>
                </a:solidFill>
              </a:rPr>
              <a:t> ( hokey )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60060"/>
            <a:ext cx="12192000" cy="569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113079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47</TotalTime>
  <Words>42</Words>
  <PresentationFormat>Özel</PresentationFormat>
  <Paragraphs>13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Dilim</vt:lpstr>
      <vt:lpstr>5.SINIF FİTNESS </vt:lpstr>
      <vt:lpstr>ATHLETİCS ( Atletizim )          </vt:lpstr>
      <vt:lpstr>BASEBALL  ( bezybol )          </vt:lpstr>
      <vt:lpstr>BİLLİARD ( Bilardo )          </vt:lpstr>
      <vt:lpstr>Bowling ( bovling )           </vt:lpstr>
      <vt:lpstr>Boxing ( boks)            </vt:lpstr>
      <vt:lpstr>Cycling (bisiklet )</vt:lpstr>
      <vt:lpstr>Surfing ( Sörf yapmak )</vt:lpstr>
      <vt:lpstr>Hockey ( hokey )</vt:lpstr>
      <vt:lpstr>Hazırlayan: mustafa çetin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2016-04-26T14:24:13Z</dcterms:created>
  <dcterms:modified xsi:type="dcterms:W3CDTF">2016-04-27T17:49:23Z</dcterms:modified>
  <cp:category>www.sorubak.com</cp:category>
</cp:coreProperties>
</file>