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6" r:id="rId3"/>
    <p:sldId id="257" r:id="rId4"/>
    <p:sldId id="258" r:id="rId5"/>
    <p:sldId id="267" r:id="rId6"/>
    <p:sldId id="259" r:id="rId7"/>
    <p:sldId id="268" r:id="rId8"/>
    <p:sldId id="260" r:id="rId9"/>
    <p:sldId id="269" r:id="rId10"/>
    <p:sldId id="261" r:id="rId11"/>
    <p:sldId id="270" r:id="rId12"/>
    <p:sldId id="262" r:id="rId13"/>
    <p:sldId id="271" r:id="rId14"/>
    <p:sldId id="263" r:id="rId15"/>
    <p:sldId id="272" r:id="rId16"/>
    <p:sldId id="264" r:id="rId17"/>
    <p:sldId id="273" r:id="rId18"/>
    <p:sldId id="265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343F2-8A58-4453-9B6A-597A79D7753D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E790-4C2A-4850-B345-4FC883F79B0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4E790-4C2A-4850-B345-4FC883F79B05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3" name="breeze.wav"/>
          </p:stSnd>
        </p:sndAc>
      </p:transition>
    </mc:Choice>
    <mc:Fallback>
      <p:transition spd="slow" advClick="0" advTm="1000">
        <p:circle/>
        <p:sndAc>
          <p:stSnd>
            <p:snd r:embed="rId1" name="breez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14" name="breeze.wav"/>
          </p:stSnd>
        </p:sndAc>
      </p:transition>
    </mc:Choice>
    <mc:Fallback>
      <p:transition spd="slow" advClick="0" advTm="1000">
        <p:circle/>
        <p:sndAc>
          <p:stSnd>
            <p:snd r:embed="rId13" name="breez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kapak.jpg"/>
          <p:cNvPicPr>
            <a:picLocks noChangeAspect="1"/>
          </p:cNvPicPr>
          <p:nvPr/>
        </p:nvPicPr>
        <p:blipFill rotWithShape="1">
          <a:blip r:embed="rId3" cstate="print"/>
          <a:srcRect l="11198" r="16599"/>
          <a:stretch/>
        </p:blipFill>
        <p:spPr>
          <a:xfrm>
            <a:off x="2483768" y="2815194"/>
            <a:ext cx="4608512" cy="371015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447963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403648" y="260648"/>
            <a:ext cx="68407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dirty="0" smtClean="0">
                <a:ln w="1841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00CC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anose="020B0A04020102020204" pitchFamily="34" charset="0"/>
              </a:rPr>
              <a:t>HEALTH PROBLEMS</a:t>
            </a:r>
            <a:endParaRPr lang="tr-TR" sz="8000" b="0" cap="none" spc="0" dirty="0">
              <a:ln w="18415" cmpd="sng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00CC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  <p:sndAc>
          <p:stSnd>
            <p:snd r:embed="rId4" name="breeze.wav"/>
          </p:stSnd>
        </p:sndAc>
      </p:transition>
    </mc:Choice>
    <mc:Fallback>
      <p:transition spd="slow" advClick="0" advTm="1000">
        <p:circle/>
        <p:sndAc>
          <p:stSnd>
            <p:snd r:embed="rId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gri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60648"/>
            <a:ext cx="3888432" cy="4608512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3347864" y="5373216"/>
            <a:ext cx="18722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hapşırm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04664"/>
            <a:ext cx="3824858" cy="4114800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3779912" y="5157192"/>
            <a:ext cx="2183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Sneeze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8796737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karı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50230" y="188640"/>
            <a:ext cx="3384376" cy="4608512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3147457" y="5085184"/>
            <a:ext cx="2989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Back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Hurt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öksürü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0"/>
            <a:ext cx="4277540" cy="4464496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3851920" y="4869160"/>
            <a:ext cx="21602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Cough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345283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burun aıntısıı.jpg"/>
          <p:cNvPicPr>
            <a:picLocks noChangeAspect="1"/>
          </p:cNvPicPr>
          <p:nvPr/>
        </p:nvPicPr>
        <p:blipFill rotWithShape="1">
          <a:blip r:embed="rId3" cstate="print"/>
          <a:srcRect b="4687"/>
          <a:stretch/>
        </p:blipFill>
        <p:spPr>
          <a:xfrm>
            <a:off x="2861556" y="404664"/>
            <a:ext cx="3096344" cy="4392488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2267744" y="5301208"/>
            <a:ext cx="4283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Running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Nose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2699792" y="5085184"/>
            <a:ext cx="4392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Swollen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Finger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8 Resim" descr="parnak şişmiş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88640"/>
            <a:ext cx="32131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5473028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kötü hissetm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88640"/>
            <a:ext cx="4098055" cy="4680520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3232855" y="5157192"/>
            <a:ext cx="2599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Feel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bad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berelenm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60648"/>
            <a:ext cx="2880320" cy="4392488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3779912" y="4869160"/>
            <a:ext cx="1984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ruise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320974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524029" y="286987"/>
            <a:ext cx="59910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SAYGILAR,SEVGİLER,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HÜRMETLER…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12115" y="2041313"/>
            <a:ext cx="5214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Esenlikler Dilerim</a:t>
            </a:r>
            <a:endParaRPr lang="tr-TR" sz="5400" b="1" cap="none" spc="0" dirty="0">
              <a:ln w="19050">
                <a:solidFill>
                  <a:schemeClr val="bg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52310" y="2976231"/>
            <a:ext cx="376725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-Kübra Ak-</a:t>
            </a:r>
            <a:endParaRPr lang="tr-TR" sz="6600" b="0" cap="none" spc="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089142" y="2901279"/>
            <a:ext cx="27329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0" cap="none" spc="0" dirty="0" smtClean="0">
                <a:ln w="18415" cmpd="sng">
                  <a:solidFill>
                    <a:srgbClr val="008080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5/A</a:t>
            </a:r>
            <a:r>
              <a:rPr lang="tr-TR" sz="5400" b="0" cap="none" spc="0" dirty="0" smtClean="0">
                <a:ln w="18415" cmpd="sng">
                  <a:solidFill>
                    <a:srgbClr val="008080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81</a:t>
            </a:r>
            <a:endParaRPr lang="tr-TR" sz="5400" b="0" cap="none" spc="0" dirty="0">
              <a:ln w="18415" cmpd="sng">
                <a:solidFill>
                  <a:srgbClr val="008080"/>
                </a:solidFill>
                <a:prstDash val="solid"/>
              </a:ln>
              <a:solidFill>
                <a:srgbClr val="008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6 Dikdörtgen"/>
          <p:cNvSpPr/>
          <p:nvPr/>
        </p:nvSpPr>
        <p:spPr>
          <a:xfrm>
            <a:off x="2756387" y="4472843"/>
            <a:ext cx="339753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İNGİLİZCE ÖĞRETMEN</a:t>
            </a:r>
          </a:p>
          <a:p>
            <a:pPr algn="ctr"/>
            <a:r>
              <a:rPr lang="tr-TR" sz="28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MEHMET DEGERLI</a:t>
            </a:r>
            <a:endParaRPr lang="tr-TR" sz="2800" b="0" cap="none" spc="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2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92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Resim" descr="baş ağrıs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32939"/>
            <a:ext cx="3528392" cy="4248472"/>
          </a:xfrm>
          <a:prstGeom prst="rect">
            <a:avLst/>
          </a:prstGeom>
        </p:spPr>
      </p:pic>
      <p:sp>
        <p:nvSpPr>
          <p:cNvPr id="5" name="6 Dikdörtgen"/>
          <p:cNvSpPr/>
          <p:nvPr/>
        </p:nvSpPr>
        <p:spPr>
          <a:xfrm>
            <a:off x="2339752" y="4869160"/>
            <a:ext cx="4536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Headache</a:t>
            </a:r>
            <a:endParaRPr lang="tr-TR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973689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Resim" descr="ateşlenm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60648"/>
            <a:ext cx="4181624" cy="4392488"/>
          </a:xfrm>
          <a:prstGeom prst="rect">
            <a:avLst/>
          </a:prstGeom>
        </p:spPr>
      </p:pic>
      <p:sp>
        <p:nvSpPr>
          <p:cNvPr id="11" name="10 Dikdörtgen"/>
          <p:cNvSpPr/>
          <p:nvPr/>
        </p:nvSpPr>
        <p:spPr>
          <a:xfrm>
            <a:off x="4427984" y="5013176"/>
            <a:ext cx="17516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Fever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bacak kırılmas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60648"/>
            <a:ext cx="3672408" cy="4464496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3095836" y="522920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Broken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Leg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diş ağrıs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548680"/>
            <a:ext cx="3384376" cy="432048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555776" y="5301208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Toothache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896593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kulak ağrısı.jpg"/>
          <p:cNvPicPr>
            <a:picLocks noChangeAspect="1"/>
          </p:cNvPicPr>
          <p:nvPr/>
        </p:nvPicPr>
        <p:blipFill rotWithShape="1">
          <a:blip r:embed="rId3" cstate="print"/>
          <a:srcRect r="8882"/>
          <a:stretch/>
        </p:blipFill>
        <p:spPr>
          <a:xfrm>
            <a:off x="2915816" y="188640"/>
            <a:ext cx="3600400" cy="4680520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3779912" y="5445224"/>
            <a:ext cx="2438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Earache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boğa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332656"/>
            <a:ext cx="3528392" cy="5040560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2419966" y="5392572"/>
            <a:ext cx="3565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Sore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Throot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2841552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burkulm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4370"/>
            <a:ext cx="3600400" cy="4968552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3347864" y="5517232"/>
            <a:ext cx="2376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Sprain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kaaaa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0604"/>
            <a:ext cx="3000720" cy="4752528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2922264" y="5301208"/>
            <a:ext cx="4283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Stomach</a:t>
            </a:r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tr-TR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ache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287919"/>
      </p:ext>
    </p:extLst>
  </p:cSld>
  <p:clrMapOvr>
    <a:masterClrMapping/>
  </p:clrMapOvr>
  <p:transition spd="slow" advClick="0" advTm="1000">
    <p:circl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41</Words>
  <Application>Microsoft Office PowerPoint</Application>
  <PresentationFormat>Ekran Gösterisi (4:3)</PresentationFormat>
  <Paragraphs>26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2016-01-01T08:05:00Z</dcterms:created>
  <dcterms:modified xsi:type="dcterms:W3CDTF">2016-01-16T08:32:41Z</dcterms:modified>
  <cp:category>www.sorubak.com</cp:category>
</cp:coreProperties>
</file>