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7" autoAdjust="0"/>
    <p:restoredTop sz="94660"/>
  </p:normalViewPr>
  <p:slideViewPr>
    <p:cSldViewPr>
      <p:cViewPr>
        <p:scale>
          <a:sx n="75" d="100"/>
          <a:sy n="75" d="100"/>
        </p:scale>
        <p:origin x="-1428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441CA-A57D-4F35-8CC5-340C241EBF11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A9B3D-D534-49B8-98E9-B856F77E570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458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0A9B3D-D534-49B8-98E9-B856F77E5702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59757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28.05.2016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512167"/>
          </a:xfr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prstTxWarp prst="textDeflateTop">
              <a:avLst/>
            </a:prstTxWarp>
            <a:normAutofit/>
          </a:bodyPr>
          <a:lstStyle/>
          <a:p>
            <a:r>
              <a:rPr lang="tr-TR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YER KABUNUN  GİZEMİ</a:t>
            </a:r>
            <a:endParaRPr lang="tr-TR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411760" y="2708920"/>
            <a:ext cx="6048672" cy="1270992"/>
          </a:xfr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</a:rPr>
              <a:t>Konu</a:t>
            </a:r>
            <a:r>
              <a:rPr lang="tr-TR" sz="4800" dirty="0" smtClean="0">
                <a:solidFill>
                  <a:schemeClr val="tx2">
                    <a:lumMod val="50000"/>
                  </a:schemeClr>
                </a:solidFill>
              </a:rPr>
              <a:t> :  Katmanlarımız </a:t>
            </a:r>
          </a:p>
          <a:p>
            <a:endParaRPr lang="tr-TR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 rot="21123341">
            <a:off x="3923928" y="4741695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HAZIRLAYAN GÖKTUĞ AHİ</a:t>
            </a:r>
          </a:p>
          <a:p>
            <a:r>
              <a:rPr lang="tr-TR" sz="2400" dirty="0" smtClean="0">
                <a:solidFill>
                  <a:srgbClr val="0070C0"/>
                </a:solidFill>
              </a:rPr>
              <a:t>            SINIFI:5/E</a:t>
            </a:r>
          </a:p>
          <a:p>
            <a:r>
              <a:rPr lang="tr-TR" sz="2400" dirty="0" smtClean="0">
                <a:solidFill>
                  <a:srgbClr val="0070C0"/>
                </a:solidFill>
              </a:rPr>
              <a:t>              NO:186</a:t>
            </a:r>
            <a:endParaRPr lang="tr-TR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0070C0"/>
                </a:solidFill>
              </a:rPr>
              <a:t>katmanlar</a:t>
            </a:r>
            <a:endParaRPr lang="tr-TR" sz="4800" dirty="0">
              <a:solidFill>
                <a:srgbClr val="0070C0"/>
              </a:solidFill>
            </a:endParaRPr>
          </a:p>
        </p:txBody>
      </p:sp>
      <p:pic>
        <p:nvPicPr>
          <p:cNvPr id="4" name="3 İçerik Yer Tutucusu" descr="Dünyanın-katmanlar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5" y="1844824"/>
            <a:ext cx="5256584" cy="352839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6"/>
                </a:solidFill>
              </a:rPr>
              <a:t>Ağır küre</a:t>
            </a:r>
            <a:endParaRPr lang="tr-TR" dirty="0">
              <a:solidFill>
                <a:schemeClr val="accent6"/>
              </a:solidFill>
            </a:endParaRPr>
          </a:p>
        </p:txBody>
      </p:sp>
      <p:pic>
        <p:nvPicPr>
          <p:cNvPr id="10" name="9 İçerik Yer Tutucusu" descr="37_atmosfer-hava-küre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6832"/>
            <a:ext cx="4038600" cy="3888432"/>
          </a:xfrm>
        </p:spPr>
      </p:pic>
      <p:sp>
        <p:nvSpPr>
          <p:cNvPr id="9" name="8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b="1" u="sng" dirty="0" smtClean="0"/>
              <a:t>Ağır Küre (Çekirdek)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Yerkürenin merkezinde bulunan ve ateş küreden sonra gelen kısımdır. 2900 km derinlikten başlar, yerin merkezine kadar uzanır. Kalınlığı yaklaşık 3400 </a:t>
            </a:r>
            <a:r>
              <a:rPr lang="tr-TR" dirty="0" err="1" smtClean="0"/>
              <a:t>km’dir</a:t>
            </a:r>
            <a:r>
              <a:rPr lang="tr-TR" dirty="0" smtClean="0"/>
              <a:t>. Burada demir, nikel gibi yoğunluğu büyük olan maddeler yer alır. Çekirdeğin sıcaklığının 4000 – 4500 0C’nin üstünde olduğu sanılmaktadır. Bu sıcaklıktaki bütün maddelerin buhar halinde bulunması gerekir. Fakat büyük basınç altındaki çekirdeğin sıvı kalamayacağı, katı durumda olduğu sanılmaktadır.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Ateş Küre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5 İçerik Yer Tutucusu" descr="lav-magm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4038600" cy="3960440"/>
          </a:xfrm>
        </p:spPr>
      </p:pic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1988840"/>
            <a:ext cx="3672408" cy="3960440"/>
          </a:xfr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Taş Küre</a:t>
            </a:r>
            <a:endParaRPr lang="tr-TR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5 İçerik Yer Tutucusu" descr="tas k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6336704" cy="4525963"/>
          </a:xfr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Su Küre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6" name="5 İçerik Yer Tutucusu" descr="hidrosfer_su_kure_duny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66787" y="1916832"/>
            <a:ext cx="3173165" cy="3528392"/>
          </a:xfrm>
        </p:spPr>
      </p:pic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hidrosferin %98’ini denizler ve okyanuslar oluşturmaktadır. Su küre veya Hidrosferin kalınlığı, deniz seviyesine göre +3800 metre ile -11033 metre arasındadır. Dünyanın %70’ini </a:t>
            </a:r>
            <a:r>
              <a:rPr lang="tr-TR" b="1" dirty="0" smtClean="0"/>
              <a:t>Hidrosfer</a:t>
            </a:r>
            <a:r>
              <a:rPr lang="tr-TR" dirty="0" smtClean="0"/>
              <a:t>, yaklaşık %29-30’nu karalar oluşturur. Kuzey yarım kürede, %61 hidrosfer, %39 karalar iken, Güney yarım kürede, %81 hidrosfer, %19 karalar şeklindedir. Ayrıca üzerinde olan akıntılar sayesinde, sıcaklık değerleri farklıdır. En çok bildiğimiz </a:t>
            </a:r>
            <a:r>
              <a:rPr lang="tr-TR" dirty="0" err="1" smtClean="0"/>
              <a:t>Gulf</a:t>
            </a:r>
            <a:r>
              <a:rPr lang="tr-TR" dirty="0" smtClean="0"/>
              <a:t> </a:t>
            </a:r>
            <a:r>
              <a:rPr lang="tr-TR" dirty="0" err="1" smtClean="0"/>
              <a:t>Stream</a:t>
            </a:r>
            <a:r>
              <a:rPr lang="tr-TR" dirty="0" smtClean="0"/>
              <a:t> okyanus akıntısı ve Labrador okyanus akıntısıdır.</a:t>
            </a:r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Hava Küre</a:t>
            </a:r>
            <a:endParaRPr lang="tr-TR" dirty="0"/>
          </a:p>
        </p:txBody>
      </p:sp>
      <p:pic>
        <p:nvPicPr>
          <p:cNvPr id="5" name="4 İçerik Yer Tutucusu" descr="hava-kure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88638" y="1916832"/>
            <a:ext cx="3175724" cy="3534211"/>
          </a:xfrm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3600400"/>
          </a:xfrm>
        </p:spPr>
        <p:txBody>
          <a:bodyPr>
            <a:normAutofit fontScale="32500" lnSpcReduction="20000"/>
          </a:bodyPr>
          <a:lstStyle/>
          <a:p>
            <a:pPr fontAlgn="base"/>
            <a:r>
              <a:rPr lang="tr-TR" sz="6000" dirty="0" smtClean="0"/>
              <a:t>Dünyamız etrafını halkın kullandığı dilde hava, teknik ifadede ise Atmosfer adını verdiğimiz bir gaz tabakası çevirmiş bulunmaktadır. Atmosfer; yeryüzünden uzaklaştıkça azalan bir yoğunluk sırasına göre dizilmiş, yükseldikçe seyrekleşen ve nihayet feza boşluğuna intikal eden iç içe kürelerden ve k atlardan meydana gelir. Fakat bu kürelerin farklılığı, isimleri ve yükseklik sınırları değişiktir.</a:t>
            </a:r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110</Words>
  <PresentationFormat>Ekran Gösterisi (4:3)</PresentationFormat>
  <Paragraphs>16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YER KABUNUN  GİZEMİ</vt:lpstr>
      <vt:lpstr>katmanlar</vt:lpstr>
      <vt:lpstr>Ağır küre</vt:lpstr>
      <vt:lpstr>Ateş Küre</vt:lpstr>
      <vt:lpstr>Taş Küre</vt:lpstr>
      <vt:lpstr>Su Küre</vt:lpstr>
      <vt:lpstr>Hava Küre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2016-05-11T17:37:16Z</dcterms:created>
  <dcterms:modified xsi:type="dcterms:W3CDTF">2016-05-28T15:52:33Z</dcterms:modified>
  <cp:category>www.sorubak.com</cp:category>
</cp:coreProperties>
</file>