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4.xml" ContentType="application/vnd.openxmlformats-officedocument.drawingml.diagramLayout+xml"/>
  <Override PartName="/ppt/diagrams/layout5.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Override PartName="/ppt/diagrams/data5.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diagrams/colors5.xml" ContentType="application/vnd.openxmlformats-officedocument.drawingml.diagramColor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ppt/diagrams/colors4.xml" ContentType="application/vnd.openxmlformats-officedocument.drawingml.diagramColors+xml"/>
  <Override PartName="/ppt/diagrams/drawing4.xml" ContentType="application/vnd.ms-office.drawingml.diagramDrawing+xml"/>
  <Override PartName="/ppt/diagrams/drawing5.xml" ContentType="application/vnd.ms-office.drawingml.diagramDrawing+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diagrams/colors2.xml" ContentType="application/vnd.openxmlformats-officedocument.drawingml.diagramColors+xml"/>
  <Override PartName="/ppt/diagrams/drawing3.xml" ContentType="application/vnd.ms-office.drawingml.diagramDrawing+xml"/>
  <Override PartName="/ppt/diagrams/quickStyle5.xml" ContentType="application/vnd.openxmlformats-officedocument.drawingml.diagramStyle+xml"/>
  <Override PartName="/ppt/notesSlides/notesSlide1.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8"/>
  </p:notesMasterIdLst>
  <p:sldIdLst>
    <p:sldId id="256" r:id="rId2"/>
    <p:sldId id="257" r:id="rId3"/>
    <p:sldId id="258" r:id="rId4"/>
    <p:sldId id="264" r:id="rId5"/>
    <p:sldId id="265" r:id="rId6"/>
    <p:sldId id="266" r:id="rId7"/>
    <p:sldId id="267" r:id="rId8"/>
    <p:sldId id="259" r:id="rId9"/>
    <p:sldId id="268" r:id="rId10"/>
    <p:sldId id="269" r:id="rId11"/>
    <p:sldId id="260" r:id="rId12"/>
    <p:sldId id="261" r:id="rId13"/>
    <p:sldId id="262" r:id="rId14"/>
    <p:sldId id="263" r:id="rId15"/>
    <p:sldId id="270" r:id="rId16"/>
    <p:sldId id="271" r:id="rId1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109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FB58AD7-A833-46C4-85D5-B6A42DA692D1}" type="doc">
      <dgm:prSet loTypeId="urn:microsoft.com/office/officeart/2005/8/layout/vList3#1" loCatId="list" qsTypeId="urn:microsoft.com/office/officeart/2005/8/quickstyle/simple1" qsCatId="simple" csTypeId="urn:microsoft.com/office/officeart/2005/8/colors/accent1_2" csCatId="accent1"/>
      <dgm:spPr/>
      <dgm:t>
        <a:bodyPr/>
        <a:lstStyle/>
        <a:p>
          <a:endParaRPr lang="tr-TR"/>
        </a:p>
      </dgm:t>
    </dgm:pt>
    <dgm:pt modelId="{FE5328DF-BBFC-4F2A-8F65-4D7915149AD4}">
      <dgm:prSet/>
      <dgm:spPr/>
      <dgm:t>
        <a:bodyPr/>
        <a:lstStyle/>
        <a:p>
          <a:pPr rtl="0"/>
          <a:r>
            <a:rPr lang="tr-TR" dirty="0" smtClean="0"/>
            <a:t>2. ÜNİTE ZEKAT, HAC ve KURBAN İBADETİ</a:t>
          </a:r>
          <a:endParaRPr lang="tr-TR" dirty="0"/>
        </a:p>
      </dgm:t>
    </dgm:pt>
    <dgm:pt modelId="{00F7560C-250D-4732-8B8F-9F0952D2CCAB}" type="parTrans" cxnId="{69DB5A22-3BE2-4B40-9EEF-561515E35949}">
      <dgm:prSet/>
      <dgm:spPr/>
      <dgm:t>
        <a:bodyPr/>
        <a:lstStyle/>
        <a:p>
          <a:endParaRPr lang="tr-TR"/>
        </a:p>
      </dgm:t>
    </dgm:pt>
    <dgm:pt modelId="{DF45B930-7047-450F-AA62-545B2E0F8F27}" type="sibTrans" cxnId="{69DB5A22-3BE2-4B40-9EEF-561515E35949}">
      <dgm:prSet/>
      <dgm:spPr/>
      <dgm:t>
        <a:bodyPr/>
        <a:lstStyle/>
        <a:p>
          <a:endParaRPr lang="tr-TR"/>
        </a:p>
      </dgm:t>
    </dgm:pt>
    <dgm:pt modelId="{4E482C89-BA28-49C7-8A56-07E0482972B7}" type="pres">
      <dgm:prSet presAssocID="{8FB58AD7-A833-46C4-85D5-B6A42DA692D1}" presName="linearFlow" presStyleCnt="0">
        <dgm:presLayoutVars>
          <dgm:dir/>
          <dgm:resizeHandles val="exact"/>
        </dgm:presLayoutVars>
      </dgm:prSet>
      <dgm:spPr/>
      <dgm:t>
        <a:bodyPr/>
        <a:lstStyle/>
        <a:p>
          <a:endParaRPr lang="tr-TR"/>
        </a:p>
      </dgm:t>
    </dgm:pt>
    <dgm:pt modelId="{F15627EB-B745-4FBE-86AC-2B9BB37ACAD5}" type="pres">
      <dgm:prSet presAssocID="{FE5328DF-BBFC-4F2A-8F65-4D7915149AD4}" presName="composite" presStyleCnt="0"/>
      <dgm:spPr/>
    </dgm:pt>
    <dgm:pt modelId="{83BF27C0-BD47-4829-98AF-C245CCF8F677}" type="pres">
      <dgm:prSet presAssocID="{FE5328DF-BBFC-4F2A-8F65-4D7915149AD4}" presName="imgShp" presStyleLbl="fgImgPlace1" presStyleIdx="0" presStyleCnt="1"/>
      <dgm:spPr/>
    </dgm:pt>
    <dgm:pt modelId="{9AF93A1C-057D-4954-AB87-BE0180CE44E4}" type="pres">
      <dgm:prSet presAssocID="{FE5328DF-BBFC-4F2A-8F65-4D7915149AD4}" presName="txShp" presStyleLbl="node1" presStyleIdx="0" presStyleCnt="1">
        <dgm:presLayoutVars>
          <dgm:bulletEnabled val="1"/>
        </dgm:presLayoutVars>
      </dgm:prSet>
      <dgm:spPr/>
      <dgm:t>
        <a:bodyPr/>
        <a:lstStyle/>
        <a:p>
          <a:endParaRPr lang="tr-TR"/>
        </a:p>
      </dgm:t>
    </dgm:pt>
  </dgm:ptLst>
  <dgm:cxnLst>
    <dgm:cxn modelId="{37E667F5-A927-42BA-8352-353536AE163E}" type="presOf" srcId="{8FB58AD7-A833-46C4-85D5-B6A42DA692D1}" destId="{4E482C89-BA28-49C7-8A56-07E0482972B7}" srcOrd="0" destOrd="0" presId="urn:microsoft.com/office/officeart/2005/8/layout/vList3#1"/>
    <dgm:cxn modelId="{FA132C8F-4DA1-495F-9BEA-EC95114D14A8}" type="presOf" srcId="{FE5328DF-BBFC-4F2A-8F65-4D7915149AD4}" destId="{9AF93A1C-057D-4954-AB87-BE0180CE44E4}" srcOrd="0" destOrd="0" presId="urn:microsoft.com/office/officeart/2005/8/layout/vList3#1"/>
    <dgm:cxn modelId="{69DB5A22-3BE2-4B40-9EEF-561515E35949}" srcId="{8FB58AD7-A833-46C4-85D5-B6A42DA692D1}" destId="{FE5328DF-BBFC-4F2A-8F65-4D7915149AD4}" srcOrd="0" destOrd="0" parTransId="{00F7560C-250D-4732-8B8F-9F0952D2CCAB}" sibTransId="{DF45B930-7047-450F-AA62-545B2E0F8F27}"/>
    <dgm:cxn modelId="{F0338029-D3E0-4135-9D4B-16383F9DE532}" type="presParOf" srcId="{4E482C89-BA28-49C7-8A56-07E0482972B7}" destId="{F15627EB-B745-4FBE-86AC-2B9BB37ACAD5}" srcOrd="0" destOrd="0" presId="urn:microsoft.com/office/officeart/2005/8/layout/vList3#1"/>
    <dgm:cxn modelId="{FF160446-BE94-42E9-9719-034D24A1B3C1}" type="presParOf" srcId="{F15627EB-B745-4FBE-86AC-2B9BB37ACAD5}" destId="{83BF27C0-BD47-4829-98AF-C245CCF8F677}" srcOrd="0" destOrd="0" presId="urn:microsoft.com/office/officeart/2005/8/layout/vList3#1"/>
    <dgm:cxn modelId="{0AFAB0BA-CE18-4936-A509-A825B7920D0C}" type="presParOf" srcId="{F15627EB-B745-4FBE-86AC-2B9BB37ACAD5}" destId="{9AF93A1C-057D-4954-AB87-BE0180CE44E4}" srcOrd="1" destOrd="0" presId="urn:microsoft.com/office/officeart/2005/8/layout/vList3#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53BC5E3-0BC2-443B-9F11-44DB7AFD8BF1}"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tr-TR"/>
        </a:p>
      </dgm:t>
    </dgm:pt>
    <dgm:pt modelId="{402709CF-CA5B-4C95-A4F6-3F82C1136380}">
      <dgm:prSet custT="1"/>
      <dgm:spPr/>
      <dgm:t>
        <a:bodyPr/>
        <a:lstStyle/>
        <a:p>
          <a:pPr rtl="0"/>
          <a:r>
            <a:rPr lang="tr-TR" sz="4000" dirty="0" smtClean="0"/>
            <a:t>«KOMŞU KOMŞUNUN KÜLÜNE MUHTAÇTIR» </a:t>
          </a:r>
          <a:endParaRPr lang="tr-TR" sz="4000" dirty="0"/>
        </a:p>
      </dgm:t>
    </dgm:pt>
    <dgm:pt modelId="{1F7B53B9-6F15-4624-965A-BCDB292427F2}" type="parTrans" cxnId="{02219E0B-A28C-40B1-A486-FE56AB922BDD}">
      <dgm:prSet/>
      <dgm:spPr/>
      <dgm:t>
        <a:bodyPr/>
        <a:lstStyle/>
        <a:p>
          <a:endParaRPr lang="tr-TR"/>
        </a:p>
      </dgm:t>
    </dgm:pt>
    <dgm:pt modelId="{65B4536F-9E03-45B2-8854-150D52FFBCB9}" type="sibTrans" cxnId="{02219E0B-A28C-40B1-A486-FE56AB922BDD}">
      <dgm:prSet/>
      <dgm:spPr/>
      <dgm:t>
        <a:bodyPr/>
        <a:lstStyle/>
        <a:p>
          <a:endParaRPr lang="tr-TR"/>
        </a:p>
      </dgm:t>
    </dgm:pt>
    <dgm:pt modelId="{0F1E2F21-7BFF-411B-8F09-1CD0DACB9AC3}">
      <dgm:prSet custT="1"/>
      <dgm:spPr/>
      <dgm:t>
        <a:bodyPr/>
        <a:lstStyle/>
        <a:p>
          <a:pPr rtl="0"/>
          <a:r>
            <a:rPr lang="tr-TR" sz="3200" dirty="0" smtClean="0"/>
            <a:t>Yukarıdaki atasözü size neyi anlatmaktadır?</a:t>
          </a:r>
          <a:endParaRPr lang="tr-TR" sz="3200" dirty="0"/>
        </a:p>
      </dgm:t>
    </dgm:pt>
    <dgm:pt modelId="{F3596E64-9003-445E-BB37-AF068E39BFFC}" type="parTrans" cxnId="{BF751AA5-11BE-406E-94C9-30B52D5A9D40}">
      <dgm:prSet/>
      <dgm:spPr/>
      <dgm:t>
        <a:bodyPr/>
        <a:lstStyle/>
        <a:p>
          <a:endParaRPr lang="tr-TR"/>
        </a:p>
      </dgm:t>
    </dgm:pt>
    <dgm:pt modelId="{85FB8652-9491-4388-AB16-2D88D7E4CDD3}" type="sibTrans" cxnId="{BF751AA5-11BE-406E-94C9-30B52D5A9D40}">
      <dgm:prSet/>
      <dgm:spPr/>
      <dgm:t>
        <a:bodyPr/>
        <a:lstStyle/>
        <a:p>
          <a:endParaRPr lang="tr-TR"/>
        </a:p>
      </dgm:t>
    </dgm:pt>
    <dgm:pt modelId="{B1614018-2841-48A5-A7B5-2F5821AAA100}" type="pres">
      <dgm:prSet presAssocID="{C53BC5E3-0BC2-443B-9F11-44DB7AFD8BF1}" presName="linear" presStyleCnt="0">
        <dgm:presLayoutVars>
          <dgm:animLvl val="lvl"/>
          <dgm:resizeHandles val="exact"/>
        </dgm:presLayoutVars>
      </dgm:prSet>
      <dgm:spPr/>
      <dgm:t>
        <a:bodyPr/>
        <a:lstStyle/>
        <a:p>
          <a:endParaRPr lang="tr-TR"/>
        </a:p>
      </dgm:t>
    </dgm:pt>
    <dgm:pt modelId="{F3F87817-FACC-4F51-8502-7203296E62B9}" type="pres">
      <dgm:prSet presAssocID="{402709CF-CA5B-4C95-A4F6-3F82C1136380}" presName="parentText" presStyleLbl="node1" presStyleIdx="0" presStyleCnt="2">
        <dgm:presLayoutVars>
          <dgm:chMax val="0"/>
          <dgm:bulletEnabled val="1"/>
        </dgm:presLayoutVars>
      </dgm:prSet>
      <dgm:spPr/>
      <dgm:t>
        <a:bodyPr/>
        <a:lstStyle/>
        <a:p>
          <a:endParaRPr lang="tr-TR"/>
        </a:p>
      </dgm:t>
    </dgm:pt>
    <dgm:pt modelId="{01BD2205-86AE-43D9-AFA1-D4BDDA7561D1}" type="pres">
      <dgm:prSet presAssocID="{65B4536F-9E03-45B2-8854-150D52FFBCB9}" presName="spacer" presStyleCnt="0"/>
      <dgm:spPr/>
    </dgm:pt>
    <dgm:pt modelId="{F0824E8D-29C3-440C-8467-21426133F88A}" type="pres">
      <dgm:prSet presAssocID="{0F1E2F21-7BFF-411B-8F09-1CD0DACB9AC3}" presName="parentText" presStyleLbl="node1" presStyleIdx="1" presStyleCnt="2">
        <dgm:presLayoutVars>
          <dgm:chMax val="0"/>
          <dgm:bulletEnabled val="1"/>
        </dgm:presLayoutVars>
      </dgm:prSet>
      <dgm:spPr/>
      <dgm:t>
        <a:bodyPr/>
        <a:lstStyle/>
        <a:p>
          <a:endParaRPr lang="tr-TR"/>
        </a:p>
      </dgm:t>
    </dgm:pt>
  </dgm:ptLst>
  <dgm:cxnLst>
    <dgm:cxn modelId="{01925C88-1DE7-4E3B-8DEA-90A687068095}" type="presOf" srcId="{402709CF-CA5B-4C95-A4F6-3F82C1136380}" destId="{F3F87817-FACC-4F51-8502-7203296E62B9}" srcOrd="0" destOrd="0" presId="urn:microsoft.com/office/officeart/2005/8/layout/vList2"/>
    <dgm:cxn modelId="{02219E0B-A28C-40B1-A486-FE56AB922BDD}" srcId="{C53BC5E3-0BC2-443B-9F11-44DB7AFD8BF1}" destId="{402709CF-CA5B-4C95-A4F6-3F82C1136380}" srcOrd="0" destOrd="0" parTransId="{1F7B53B9-6F15-4624-965A-BCDB292427F2}" sibTransId="{65B4536F-9E03-45B2-8854-150D52FFBCB9}"/>
    <dgm:cxn modelId="{BF751AA5-11BE-406E-94C9-30B52D5A9D40}" srcId="{C53BC5E3-0BC2-443B-9F11-44DB7AFD8BF1}" destId="{0F1E2F21-7BFF-411B-8F09-1CD0DACB9AC3}" srcOrd="1" destOrd="0" parTransId="{F3596E64-9003-445E-BB37-AF068E39BFFC}" sibTransId="{85FB8652-9491-4388-AB16-2D88D7E4CDD3}"/>
    <dgm:cxn modelId="{BF9359A6-8B83-4192-9B46-85E0FE42B304}" type="presOf" srcId="{0F1E2F21-7BFF-411B-8F09-1CD0DACB9AC3}" destId="{F0824E8D-29C3-440C-8467-21426133F88A}" srcOrd="0" destOrd="0" presId="urn:microsoft.com/office/officeart/2005/8/layout/vList2"/>
    <dgm:cxn modelId="{8525C0BA-1018-4E38-AB90-D1F1AE25CAB1}" type="presOf" srcId="{C53BC5E3-0BC2-443B-9F11-44DB7AFD8BF1}" destId="{B1614018-2841-48A5-A7B5-2F5821AAA100}" srcOrd="0" destOrd="0" presId="urn:microsoft.com/office/officeart/2005/8/layout/vList2"/>
    <dgm:cxn modelId="{39B2928D-2AF3-4891-8756-CE8321B92502}" type="presParOf" srcId="{B1614018-2841-48A5-A7B5-2F5821AAA100}" destId="{F3F87817-FACC-4F51-8502-7203296E62B9}" srcOrd="0" destOrd="0" presId="urn:microsoft.com/office/officeart/2005/8/layout/vList2"/>
    <dgm:cxn modelId="{CA06A5E0-9A62-4B37-9260-EC33A4F2D208}" type="presParOf" srcId="{B1614018-2841-48A5-A7B5-2F5821AAA100}" destId="{01BD2205-86AE-43D9-AFA1-D4BDDA7561D1}" srcOrd="1" destOrd="0" presId="urn:microsoft.com/office/officeart/2005/8/layout/vList2"/>
    <dgm:cxn modelId="{F03E71F3-E50A-474D-922D-73C0D8747067}" type="presParOf" srcId="{B1614018-2841-48A5-A7B5-2F5821AAA100}" destId="{F0824E8D-29C3-440C-8467-21426133F88A}" srcOrd="2" destOrd="0" presId="urn:microsoft.com/office/officeart/2005/8/layout/v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9CDE7BD-F920-4469-8253-7D48EB07C0A7}" type="doc">
      <dgm:prSet loTypeId="urn:microsoft.com/office/officeart/2005/8/layout/target3" loCatId="relationship" qsTypeId="urn:microsoft.com/office/officeart/2005/8/quickstyle/simple1" qsCatId="simple" csTypeId="urn:microsoft.com/office/officeart/2005/8/colors/accent1_2" csCatId="accent1"/>
      <dgm:spPr/>
      <dgm:t>
        <a:bodyPr/>
        <a:lstStyle/>
        <a:p>
          <a:endParaRPr lang="tr-TR"/>
        </a:p>
      </dgm:t>
    </dgm:pt>
    <dgm:pt modelId="{D489761C-7FE0-4DCE-9A8E-C369B78C19DB}">
      <dgm:prSet/>
      <dgm:spPr/>
      <dgm:t>
        <a:bodyPr/>
        <a:lstStyle/>
        <a:p>
          <a:pPr rtl="0"/>
          <a:r>
            <a:rPr lang="tr-TR" dirty="0" smtClean="0"/>
            <a:t>İnsanlar toplum halinde yaşadıkları için paylaşma ve yardımlaşmaya ihtiyaç duyarlar. Sosyal hayattan ayrı olarak tek başına yaşayan bir insan bile hayatını sürdürmek için doğadaki bitkilere, hayvanlara muhtaçtır.</a:t>
          </a:r>
          <a:endParaRPr lang="tr-TR" dirty="0"/>
        </a:p>
      </dgm:t>
    </dgm:pt>
    <dgm:pt modelId="{9A9FB98D-F444-4100-8BD1-BC3CD1420EF5}" type="parTrans" cxnId="{90DBF56B-16A7-4934-B3CA-833AB5715C17}">
      <dgm:prSet/>
      <dgm:spPr/>
      <dgm:t>
        <a:bodyPr/>
        <a:lstStyle/>
        <a:p>
          <a:endParaRPr lang="tr-TR"/>
        </a:p>
      </dgm:t>
    </dgm:pt>
    <dgm:pt modelId="{DF04A813-98A5-4E13-B945-1193FCFF16BC}" type="sibTrans" cxnId="{90DBF56B-16A7-4934-B3CA-833AB5715C17}">
      <dgm:prSet/>
      <dgm:spPr/>
      <dgm:t>
        <a:bodyPr/>
        <a:lstStyle/>
        <a:p>
          <a:endParaRPr lang="tr-TR"/>
        </a:p>
      </dgm:t>
    </dgm:pt>
    <dgm:pt modelId="{3466C372-16C5-45E3-8921-AC6F8523ADC9}" type="pres">
      <dgm:prSet presAssocID="{E9CDE7BD-F920-4469-8253-7D48EB07C0A7}" presName="Name0" presStyleCnt="0">
        <dgm:presLayoutVars>
          <dgm:chMax val="7"/>
          <dgm:dir/>
          <dgm:animLvl val="lvl"/>
          <dgm:resizeHandles val="exact"/>
        </dgm:presLayoutVars>
      </dgm:prSet>
      <dgm:spPr/>
      <dgm:t>
        <a:bodyPr/>
        <a:lstStyle/>
        <a:p>
          <a:endParaRPr lang="tr-TR"/>
        </a:p>
      </dgm:t>
    </dgm:pt>
    <dgm:pt modelId="{3A514568-B3D5-4272-8CA1-F781598C7267}" type="pres">
      <dgm:prSet presAssocID="{D489761C-7FE0-4DCE-9A8E-C369B78C19DB}" presName="circle1" presStyleLbl="node1" presStyleIdx="0" presStyleCnt="1"/>
      <dgm:spPr/>
    </dgm:pt>
    <dgm:pt modelId="{58A52784-6327-432A-AFB6-00F5557D3198}" type="pres">
      <dgm:prSet presAssocID="{D489761C-7FE0-4DCE-9A8E-C369B78C19DB}" presName="space" presStyleCnt="0"/>
      <dgm:spPr/>
    </dgm:pt>
    <dgm:pt modelId="{80F91A38-2AA1-4123-9A17-3B95520E0800}" type="pres">
      <dgm:prSet presAssocID="{D489761C-7FE0-4DCE-9A8E-C369B78C19DB}" presName="rect1" presStyleLbl="alignAcc1" presStyleIdx="0" presStyleCnt="1"/>
      <dgm:spPr/>
      <dgm:t>
        <a:bodyPr/>
        <a:lstStyle/>
        <a:p>
          <a:endParaRPr lang="tr-TR"/>
        </a:p>
      </dgm:t>
    </dgm:pt>
    <dgm:pt modelId="{7F083A8F-03B5-489E-92DE-B10829393525}" type="pres">
      <dgm:prSet presAssocID="{D489761C-7FE0-4DCE-9A8E-C369B78C19DB}" presName="rect1ParTxNoCh" presStyleLbl="alignAcc1" presStyleIdx="0" presStyleCnt="1">
        <dgm:presLayoutVars>
          <dgm:chMax val="1"/>
          <dgm:bulletEnabled val="1"/>
        </dgm:presLayoutVars>
      </dgm:prSet>
      <dgm:spPr/>
      <dgm:t>
        <a:bodyPr/>
        <a:lstStyle/>
        <a:p>
          <a:endParaRPr lang="tr-TR"/>
        </a:p>
      </dgm:t>
    </dgm:pt>
  </dgm:ptLst>
  <dgm:cxnLst>
    <dgm:cxn modelId="{8CD0086B-6C4E-4AA7-8C42-C6101201ED2F}" type="presOf" srcId="{D489761C-7FE0-4DCE-9A8E-C369B78C19DB}" destId="{80F91A38-2AA1-4123-9A17-3B95520E0800}" srcOrd="0" destOrd="0" presId="urn:microsoft.com/office/officeart/2005/8/layout/target3"/>
    <dgm:cxn modelId="{90DBF56B-16A7-4934-B3CA-833AB5715C17}" srcId="{E9CDE7BD-F920-4469-8253-7D48EB07C0A7}" destId="{D489761C-7FE0-4DCE-9A8E-C369B78C19DB}" srcOrd="0" destOrd="0" parTransId="{9A9FB98D-F444-4100-8BD1-BC3CD1420EF5}" sibTransId="{DF04A813-98A5-4E13-B945-1193FCFF16BC}"/>
    <dgm:cxn modelId="{EB6E8C82-4671-411E-99BD-EB3B0861814F}" type="presOf" srcId="{D489761C-7FE0-4DCE-9A8E-C369B78C19DB}" destId="{7F083A8F-03B5-489E-92DE-B10829393525}" srcOrd="1" destOrd="0" presId="urn:microsoft.com/office/officeart/2005/8/layout/target3"/>
    <dgm:cxn modelId="{76AF46E6-1DE5-426B-8742-77D0DB24E8F8}" type="presOf" srcId="{E9CDE7BD-F920-4469-8253-7D48EB07C0A7}" destId="{3466C372-16C5-45E3-8921-AC6F8523ADC9}" srcOrd="0" destOrd="0" presId="urn:microsoft.com/office/officeart/2005/8/layout/target3"/>
    <dgm:cxn modelId="{E26A0C92-D06E-4EBE-8C46-C6E4429543C5}" type="presParOf" srcId="{3466C372-16C5-45E3-8921-AC6F8523ADC9}" destId="{3A514568-B3D5-4272-8CA1-F781598C7267}" srcOrd="0" destOrd="0" presId="urn:microsoft.com/office/officeart/2005/8/layout/target3"/>
    <dgm:cxn modelId="{8A930A36-C997-4DAC-A56A-71F9B20F3FA4}" type="presParOf" srcId="{3466C372-16C5-45E3-8921-AC6F8523ADC9}" destId="{58A52784-6327-432A-AFB6-00F5557D3198}" srcOrd="1" destOrd="0" presId="urn:microsoft.com/office/officeart/2005/8/layout/target3"/>
    <dgm:cxn modelId="{39F6D07B-BBD7-45D1-8DCA-1DC4C3258B4E}" type="presParOf" srcId="{3466C372-16C5-45E3-8921-AC6F8523ADC9}" destId="{80F91A38-2AA1-4123-9A17-3B95520E0800}" srcOrd="2" destOrd="0" presId="urn:microsoft.com/office/officeart/2005/8/layout/target3"/>
    <dgm:cxn modelId="{569F61D9-5CBD-4080-922A-359E0F872B6A}" type="presParOf" srcId="{3466C372-16C5-45E3-8921-AC6F8523ADC9}" destId="{7F083A8F-03B5-489E-92DE-B10829393525}" srcOrd="3" destOrd="0" presId="urn:microsoft.com/office/officeart/2005/8/layout/targe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F029191-170D-4EEE-BD3A-E947C304B952}" type="doc">
      <dgm:prSet loTypeId="urn:microsoft.com/office/officeart/2005/8/layout/target3" loCatId="relationship" qsTypeId="urn:microsoft.com/office/officeart/2005/8/quickstyle/simple1" qsCatId="simple" csTypeId="urn:microsoft.com/office/officeart/2005/8/colors/accent1_2" csCatId="accent1"/>
      <dgm:spPr/>
      <dgm:t>
        <a:bodyPr/>
        <a:lstStyle/>
        <a:p>
          <a:endParaRPr lang="tr-TR"/>
        </a:p>
      </dgm:t>
    </dgm:pt>
    <dgm:pt modelId="{82F48D89-5FD4-4B94-93EE-FF0D679C0DC5}">
      <dgm:prSet/>
      <dgm:spPr/>
      <dgm:t>
        <a:bodyPr/>
        <a:lstStyle/>
        <a:p>
          <a:pPr rtl="0"/>
          <a:r>
            <a:rPr lang="tr-TR" dirty="0" smtClean="0"/>
            <a:t>Bir toplumda herkesin gelir durumu, maddi refah düzeyi eşit değildir. Bunun çeşitli nedenleri olabilir. Böyle bir durumda Yüce Allah'ımızın </a:t>
          </a:r>
          <a:r>
            <a:rPr lang="tr-TR" b="1" dirty="0" smtClean="0"/>
            <a:t>"Onların (zenginlerin) mallarında, muhtaç ve yoksullar için bir hak vardır."</a:t>
          </a:r>
          <a:r>
            <a:rPr lang="tr-TR" dirty="0" smtClean="0"/>
            <a:t> emri gereğince zenginler maddi imkanlarını fakirlerle paylaşmalıdır.</a:t>
          </a:r>
          <a:endParaRPr lang="tr-TR" dirty="0"/>
        </a:p>
      </dgm:t>
    </dgm:pt>
    <dgm:pt modelId="{0B96A017-B704-424D-B4D9-030EF5A93D7B}" type="parTrans" cxnId="{DEA4A59E-FD07-43D0-A123-E6EDC918C206}">
      <dgm:prSet/>
      <dgm:spPr/>
      <dgm:t>
        <a:bodyPr/>
        <a:lstStyle/>
        <a:p>
          <a:endParaRPr lang="tr-TR"/>
        </a:p>
      </dgm:t>
    </dgm:pt>
    <dgm:pt modelId="{2A693B89-0853-4258-93DA-BD5CAAC8BF76}" type="sibTrans" cxnId="{DEA4A59E-FD07-43D0-A123-E6EDC918C206}">
      <dgm:prSet/>
      <dgm:spPr/>
      <dgm:t>
        <a:bodyPr/>
        <a:lstStyle/>
        <a:p>
          <a:endParaRPr lang="tr-TR"/>
        </a:p>
      </dgm:t>
    </dgm:pt>
    <dgm:pt modelId="{EF93F40D-9F84-4327-8845-61810FDE35F5}" type="pres">
      <dgm:prSet presAssocID="{DF029191-170D-4EEE-BD3A-E947C304B952}" presName="Name0" presStyleCnt="0">
        <dgm:presLayoutVars>
          <dgm:chMax val="7"/>
          <dgm:dir/>
          <dgm:animLvl val="lvl"/>
          <dgm:resizeHandles val="exact"/>
        </dgm:presLayoutVars>
      </dgm:prSet>
      <dgm:spPr/>
      <dgm:t>
        <a:bodyPr/>
        <a:lstStyle/>
        <a:p>
          <a:endParaRPr lang="tr-TR"/>
        </a:p>
      </dgm:t>
    </dgm:pt>
    <dgm:pt modelId="{AA79EAFB-F3A2-4D73-B608-301C5485C970}" type="pres">
      <dgm:prSet presAssocID="{82F48D89-5FD4-4B94-93EE-FF0D679C0DC5}" presName="circle1" presStyleLbl="node1" presStyleIdx="0" presStyleCnt="1"/>
      <dgm:spPr/>
    </dgm:pt>
    <dgm:pt modelId="{90ED0EF2-73C9-4258-9B98-CBF028C43328}" type="pres">
      <dgm:prSet presAssocID="{82F48D89-5FD4-4B94-93EE-FF0D679C0DC5}" presName="space" presStyleCnt="0"/>
      <dgm:spPr/>
    </dgm:pt>
    <dgm:pt modelId="{D3ECB81F-B468-4063-945F-36D50B8ED46D}" type="pres">
      <dgm:prSet presAssocID="{82F48D89-5FD4-4B94-93EE-FF0D679C0DC5}" presName="rect1" presStyleLbl="alignAcc1" presStyleIdx="0" presStyleCnt="1"/>
      <dgm:spPr/>
      <dgm:t>
        <a:bodyPr/>
        <a:lstStyle/>
        <a:p>
          <a:endParaRPr lang="tr-TR"/>
        </a:p>
      </dgm:t>
    </dgm:pt>
    <dgm:pt modelId="{64DC5234-E534-4442-ACCC-7C5D7D59A014}" type="pres">
      <dgm:prSet presAssocID="{82F48D89-5FD4-4B94-93EE-FF0D679C0DC5}" presName="rect1ParTxNoCh" presStyleLbl="alignAcc1" presStyleIdx="0" presStyleCnt="1">
        <dgm:presLayoutVars>
          <dgm:chMax val="1"/>
          <dgm:bulletEnabled val="1"/>
        </dgm:presLayoutVars>
      </dgm:prSet>
      <dgm:spPr/>
      <dgm:t>
        <a:bodyPr/>
        <a:lstStyle/>
        <a:p>
          <a:endParaRPr lang="tr-TR"/>
        </a:p>
      </dgm:t>
    </dgm:pt>
  </dgm:ptLst>
  <dgm:cxnLst>
    <dgm:cxn modelId="{53B8F82A-1916-4BE0-B76E-1CCEE9DF20D3}" type="presOf" srcId="{82F48D89-5FD4-4B94-93EE-FF0D679C0DC5}" destId="{64DC5234-E534-4442-ACCC-7C5D7D59A014}" srcOrd="1" destOrd="0" presId="urn:microsoft.com/office/officeart/2005/8/layout/target3"/>
    <dgm:cxn modelId="{DEA4A59E-FD07-43D0-A123-E6EDC918C206}" srcId="{DF029191-170D-4EEE-BD3A-E947C304B952}" destId="{82F48D89-5FD4-4B94-93EE-FF0D679C0DC5}" srcOrd="0" destOrd="0" parTransId="{0B96A017-B704-424D-B4D9-030EF5A93D7B}" sibTransId="{2A693B89-0853-4258-93DA-BD5CAAC8BF76}"/>
    <dgm:cxn modelId="{120F7919-6EBA-419E-8DD5-8C322DE61734}" type="presOf" srcId="{82F48D89-5FD4-4B94-93EE-FF0D679C0DC5}" destId="{D3ECB81F-B468-4063-945F-36D50B8ED46D}" srcOrd="0" destOrd="0" presId="urn:microsoft.com/office/officeart/2005/8/layout/target3"/>
    <dgm:cxn modelId="{4CCBCED3-545B-499D-893B-2B2FABDAFA82}" type="presOf" srcId="{DF029191-170D-4EEE-BD3A-E947C304B952}" destId="{EF93F40D-9F84-4327-8845-61810FDE35F5}" srcOrd="0" destOrd="0" presId="urn:microsoft.com/office/officeart/2005/8/layout/target3"/>
    <dgm:cxn modelId="{158A99C4-D8B9-4B6C-B7FB-F3A4B280CD45}" type="presParOf" srcId="{EF93F40D-9F84-4327-8845-61810FDE35F5}" destId="{AA79EAFB-F3A2-4D73-B608-301C5485C970}" srcOrd="0" destOrd="0" presId="urn:microsoft.com/office/officeart/2005/8/layout/target3"/>
    <dgm:cxn modelId="{513C2399-7AFD-4032-A1E3-64FD91BD733C}" type="presParOf" srcId="{EF93F40D-9F84-4327-8845-61810FDE35F5}" destId="{90ED0EF2-73C9-4258-9B98-CBF028C43328}" srcOrd="1" destOrd="0" presId="urn:microsoft.com/office/officeart/2005/8/layout/target3"/>
    <dgm:cxn modelId="{360067E5-4AC9-48BF-BD74-3AD294B9D192}" type="presParOf" srcId="{EF93F40D-9F84-4327-8845-61810FDE35F5}" destId="{D3ECB81F-B468-4063-945F-36D50B8ED46D}" srcOrd="2" destOrd="0" presId="urn:microsoft.com/office/officeart/2005/8/layout/target3"/>
    <dgm:cxn modelId="{5E59E015-E2CC-4C05-A840-A524D41E54AC}" type="presParOf" srcId="{EF93F40D-9F84-4327-8845-61810FDE35F5}" destId="{64DC5234-E534-4442-ACCC-7C5D7D59A014}" srcOrd="3" destOrd="0" presId="urn:microsoft.com/office/officeart/2005/8/layout/targe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786AFC8-EA5C-4C08-8855-D938211A0635}"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tr-TR"/>
        </a:p>
      </dgm:t>
    </dgm:pt>
    <dgm:pt modelId="{695E4BD1-C491-483E-8656-8DA4FE9BB62D}">
      <dgm:prSet/>
      <dgm:spPr>
        <a:solidFill>
          <a:schemeClr val="accent3">
            <a:lumMod val="75000"/>
          </a:schemeClr>
        </a:solidFill>
      </dgm:spPr>
      <dgm:t>
        <a:bodyPr/>
        <a:lstStyle/>
        <a:p>
          <a:pPr rtl="0"/>
          <a:r>
            <a:rPr lang="tr-TR" dirty="0" smtClean="0"/>
            <a:t>Paylaşma ve yardımlaşmanın maddi tarafı olduğu gibi manevi tarafı da vardır. Çünkü insanlar sevinçlerini paylaşarak artırır, üzüntülerini ise paylaşarak azaltırlar. İyi ve kötü günlerinde sevdikleri, değer verdikleri insanların yanlarında olmalarını beklerler.</a:t>
          </a:r>
          <a:endParaRPr lang="tr-TR" dirty="0"/>
        </a:p>
      </dgm:t>
    </dgm:pt>
    <dgm:pt modelId="{4ABB4991-7F29-4029-9D5A-46F113CE3612}" type="parTrans" cxnId="{993429B2-BCCE-4D23-8861-CCA3429037E4}">
      <dgm:prSet/>
      <dgm:spPr/>
      <dgm:t>
        <a:bodyPr/>
        <a:lstStyle/>
        <a:p>
          <a:endParaRPr lang="tr-TR"/>
        </a:p>
      </dgm:t>
    </dgm:pt>
    <dgm:pt modelId="{453FB0B5-ED0A-4CFB-9EF6-8A853E2BD476}" type="sibTrans" cxnId="{993429B2-BCCE-4D23-8861-CCA3429037E4}">
      <dgm:prSet/>
      <dgm:spPr/>
      <dgm:t>
        <a:bodyPr/>
        <a:lstStyle/>
        <a:p>
          <a:endParaRPr lang="tr-TR"/>
        </a:p>
      </dgm:t>
    </dgm:pt>
    <dgm:pt modelId="{9B208863-2005-4F15-8400-A8B9E5600182}" type="pres">
      <dgm:prSet presAssocID="{0786AFC8-EA5C-4C08-8855-D938211A0635}" presName="linear" presStyleCnt="0">
        <dgm:presLayoutVars>
          <dgm:animLvl val="lvl"/>
          <dgm:resizeHandles val="exact"/>
        </dgm:presLayoutVars>
      </dgm:prSet>
      <dgm:spPr/>
      <dgm:t>
        <a:bodyPr/>
        <a:lstStyle/>
        <a:p>
          <a:endParaRPr lang="tr-TR"/>
        </a:p>
      </dgm:t>
    </dgm:pt>
    <dgm:pt modelId="{AD4267AF-3DAF-4E30-AE4C-A80C4C52ADE0}" type="pres">
      <dgm:prSet presAssocID="{695E4BD1-C491-483E-8656-8DA4FE9BB62D}" presName="parentText" presStyleLbl="node1" presStyleIdx="0" presStyleCnt="1">
        <dgm:presLayoutVars>
          <dgm:chMax val="0"/>
          <dgm:bulletEnabled val="1"/>
        </dgm:presLayoutVars>
      </dgm:prSet>
      <dgm:spPr/>
      <dgm:t>
        <a:bodyPr/>
        <a:lstStyle/>
        <a:p>
          <a:endParaRPr lang="tr-TR"/>
        </a:p>
      </dgm:t>
    </dgm:pt>
  </dgm:ptLst>
  <dgm:cxnLst>
    <dgm:cxn modelId="{993429B2-BCCE-4D23-8861-CCA3429037E4}" srcId="{0786AFC8-EA5C-4C08-8855-D938211A0635}" destId="{695E4BD1-C491-483E-8656-8DA4FE9BB62D}" srcOrd="0" destOrd="0" parTransId="{4ABB4991-7F29-4029-9D5A-46F113CE3612}" sibTransId="{453FB0B5-ED0A-4CFB-9EF6-8A853E2BD476}"/>
    <dgm:cxn modelId="{A5917E3C-79B0-45BC-9F47-E3B876CE5A8F}" type="presOf" srcId="{695E4BD1-C491-483E-8656-8DA4FE9BB62D}" destId="{AD4267AF-3DAF-4E30-AE4C-A80C4C52ADE0}" srcOrd="0" destOrd="0" presId="urn:microsoft.com/office/officeart/2005/8/layout/vList2"/>
    <dgm:cxn modelId="{1F4BC327-1412-49CD-8AF1-1E284D193EC8}" type="presOf" srcId="{0786AFC8-EA5C-4C08-8855-D938211A0635}" destId="{9B208863-2005-4F15-8400-A8B9E5600182}" srcOrd="0" destOrd="0" presId="urn:microsoft.com/office/officeart/2005/8/layout/vList2"/>
    <dgm:cxn modelId="{00D8E75A-0220-4572-9E5A-C2CF4104F4D0}" type="presParOf" srcId="{9B208863-2005-4F15-8400-A8B9E5600182}" destId="{AD4267AF-3DAF-4E30-AE4C-A80C4C52ADE0}" srcOrd="0"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AF93A1C-057D-4954-AB87-BE0180CE44E4}">
      <dsp:nvSpPr>
        <dsp:cNvPr id="0" name=""/>
        <dsp:cNvSpPr/>
      </dsp:nvSpPr>
      <dsp:spPr>
        <a:xfrm rot="10800000">
          <a:off x="1971468" y="665908"/>
          <a:ext cx="5218015" cy="2628624"/>
        </a:xfrm>
        <a:prstGeom prst="homePlat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59150" tIns="156210" rIns="291592" bIns="156210" numCol="1" spcCol="1270" anchor="ctr" anchorCtr="0">
          <a:noAutofit/>
        </a:bodyPr>
        <a:lstStyle/>
        <a:p>
          <a:pPr lvl="0" algn="ctr" defTabSz="1822450" rtl="0">
            <a:lnSpc>
              <a:spcPct val="90000"/>
            </a:lnSpc>
            <a:spcBef>
              <a:spcPct val="0"/>
            </a:spcBef>
            <a:spcAft>
              <a:spcPct val="35000"/>
            </a:spcAft>
          </a:pPr>
          <a:r>
            <a:rPr lang="tr-TR" sz="4100" kern="1200" dirty="0" smtClean="0"/>
            <a:t>2. ÜNİTE ZEKAT, HAC ve KURBAN İBADETİ</a:t>
          </a:r>
          <a:endParaRPr lang="tr-TR" sz="4100" kern="1200" dirty="0"/>
        </a:p>
      </dsp:txBody>
      <dsp:txXfrm rot="10800000">
        <a:off x="1971468" y="665908"/>
        <a:ext cx="5218015" cy="2628624"/>
      </dsp:txXfrm>
    </dsp:sp>
    <dsp:sp modelId="{83BF27C0-BD47-4829-98AF-C245CCF8F677}">
      <dsp:nvSpPr>
        <dsp:cNvPr id="0" name=""/>
        <dsp:cNvSpPr/>
      </dsp:nvSpPr>
      <dsp:spPr>
        <a:xfrm>
          <a:off x="657156" y="665908"/>
          <a:ext cx="2628624" cy="2628624"/>
        </a:xfrm>
        <a:prstGeom prst="ellipse">
          <a:avLst/>
        </a:prstGeom>
        <a:solidFill>
          <a:schemeClr val="accent1">
            <a:tint val="50000"/>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3F87817-FACC-4F51-8502-7203296E62B9}">
      <dsp:nvSpPr>
        <dsp:cNvPr id="0" name=""/>
        <dsp:cNvSpPr/>
      </dsp:nvSpPr>
      <dsp:spPr>
        <a:xfrm>
          <a:off x="0" y="325573"/>
          <a:ext cx="8640959" cy="159705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l" defTabSz="1778000" rtl="0">
            <a:lnSpc>
              <a:spcPct val="90000"/>
            </a:lnSpc>
            <a:spcBef>
              <a:spcPct val="0"/>
            </a:spcBef>
            <a:spcAft>
              <a:spcPct val="35000"/>
            </a:spcAft>
          </a:pPr>
          <a:r>
            <a:rPr lang="tr-TR" sz="4000" kern="1200" dirty="0" smtClean="0"/>
            <a:t>«KOMŞU KOMŞUNUN KÜLÜNE MUHTAÇTIR» </a:t>
          </a:r>
          <a:endParaRPr lang="tr-TR" sz="4000" kern="1200" dirty="0"/>
        </a:p>
      </dsp:txBody>
      <dsp:txXfrm>
        <a:off x="0" y="325573"/>
        <a:ext cx="8640959" cy="1597050"/>
      </dsp:txXfrm>
    </dsp:sp>
    <dsp:sp modelId="{F0824E8D-29C3-440C-8467-21426133F88A}">
      <dsp:nvSpPr>
        <dsp:cNvPr id="0" name=""/>
        <dsp:cNvSpPr/>
      </dsp:nvSpPr>
      <dsp:spPr>
        <a:xfrm>
          <a:off x="0" y="2109824"/>
          <a:ext cx="8640959" cy="159705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rtl="0">
            <a:lnSpc>
              <a:spcPct val="90000"/>
            </a:lnSpc>
            <a:spcBef>
              <a:spcPct val="0"/>
            </a:spcBef>
            <a:spcAft>
              <a:spcPct val="35000"/>
            </a:spcAft>
          </a:pPr>
          <a:r>
            <a:rPr lang="tr-TR" sz="3200" kern="1200" dirty="0" smtClean="0"/>
            <a:t>Yukarıdaki atasözü size neyi anlatmaktadır?</a:t>
          </a:r>
          <a:endParaRPr lang="tr-TR" sz="3200" kern="1200" dirty="0"/>
        </a:p>
      </dsp:txBody>
      <dsp:txXfrm>
        <a:off x="0" y="2109824"/>
        <a:ext cx="8640959" cy="1597050"/>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A514568-B3D5-4272-8CA1-F781598C7267}">
      <dsp:nvSpPr>
        <dsp:cNvPr id="0" name=""/>
        <dsp:cNvSpPr/>
      </dsp:nvSpPr>
      <dsp:spPr>
        <a:xfrm>
          <a:off x="0" y="0"/>
          <a:ext cx="4032447" cy="4032447"/>
        </a:xfrm>
        <a:prstGeom prst="pie">
          <a:avLst>
            <a:gd name="adj1" fmla="val 5400000"/>
            <a:gd name="adj2" fmla="val 1620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0F91A38-2AA1-4123-9A17-3B95520E0800}">
      <dsp:nvSpPr>
        <dsp:cNvPr id="0" name=""/>
        <dsp:cNvSpPr/>
      </dsp:nvSpPr>
      <dsp:spPr>
        <a:xfrm>
          <a:off x="2016223" y="0"/>
          <a:ext cx="6624735" cy="4032447"/>
        </a:xfrm>
        <a:prstGeom prst="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7160" tIns="137160" rIns="137160" bIns="137160" numCol="1" spcCol="1270" anchor="ctr" anchorCtr="0">
          <a:noAutofit/>
        </a:bodyPr>
        <a:lstStyle/>
        <a:p>
          <a:pPr lvl="0" algn="ctr" defTabSz="1600200" rtl="0">
            <a:lnSpc>
              <a:spcPct val="90000"/>
            </a:lnSpc>
            <a:spcBef>
              <a:spcPct val="0"/>
            </a:spcBef>
            <a:spcAft>
              <a:spcPct val="35000"/>
            </a:spcAft>
          </a:pPr>
          <a:r>
            <a:rPr lang="tr-TR" sz="3600" kern="1200" dirty="0" smtClean="0"/>
            <a:t>İnsanlar toplum halinde yaşadıkları için paylaşma ve yardımlaşmaya ihtiyaç duyarlar. Sosyal hayattan ayrı olarak tek başına yaşayan bir insan bile hayatını sürdürmek için doğadaki bitkilere, hayvanlara muhtaçtır.</a:t>
          </a:r>
          <a:endParaRPr lang="tr-TR" sz="3600" kern="1200" dirty="0"/>
        </a:p>
      </dsp:txBody>
      <dsp:txXfrm>
        <a:off x="2016223" y="0"/>
        <a:ext cx="6624735" cy="4032447"/>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A79EAFB-F3A2-4D73-B608-301C5485C970}">
      <dsp:nvSpPr>
        <dsp:cNvPr id="0" name=""/>
        <dsp:cNvSpPr/>
      </dsp:nvSpPr>
      <dsp:spPr>
        <a:xfrm>
          <a:off x="0" y="0"/>
          <a:ext cx="4752528" cy="4752528"/>
        </a:xfrm>
        <a:prstGeom prst="pie">
          <a:avLst>
            <a:gd name="adj1" fmla="val 5400000"/>
            <a:gd name="adj2" fmla="val 1620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3ECB81F-B468-4063-945F-36D50B8ED46D}">
      <dsp:nvSpPr>
        <dsp:cNvPr id="0" name=""/>
        <dsp:cNvSpPr/>
      </dsp:nvSpPr>
      <dsp:spPr>
        <a:xfrm>
          <a:off x="2376264" y="0"/>
          <a:ext cx="6336702" cy="4752528"/>
        </a:xfrm>
        <a:prstGeom prst="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lvl="0" algn="ctr" defTabSz="1422400" rtl="0">
            <a:lnSpc>
              <a:spcPct val="90000"/>
            </a:lnSpc>
            <a:spcBef>
              <a:spcPct val="0"/>
            </a:spcBef>
            <a:spcAft>
              <a:spcPct val="35000"/>
            </a:spcAft>
          </a:pPr>
          <a:r>
            <a:rPr lang="tr-TR" sz="3200" kern="1200" dirty="0" smtClean="0"/>
            <a:t>Bir toplumda herkesin gelir durumu, maddi refah düzeyi eşit değildir. Bunun çeşitli nedenleri olabilir. Böyle bir durumda Yüce Allah'ımızın </a:t>
          </a:r>
          <a:r>
            <a:rPr lang="tr-TR" sz="3200" b="1" kern="1200" dirty="0" smtClean="0"/>
            <a:t>"Onların (zenginlerin) mallarında, muhtaç ve yoksullar için bir hak vardır."</a:t>
          </a:r>
          <a:r>
            <a:rPr lang="tr-TR" sz="3200" kern="1200" dirty="0" smtClean="0"/>
            <a:t> emri gereğince zenginler maddi imkanlarını fakirlerle paylaşmalıdır.</a:t>
          </a:r>
          <a:endParaRPr lang="tr-TR" sz="3200" kern="1200" dirty="0"/>
        </a:p>
      </dsp:txBody>
      <dsp:txXfrm>
        <a:off x="2376264" y="0"/>
        <a:ext cx="6336702" cy="4752528"/>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D4267AF-3DAF-4E30-AE4C-A80C4C52ADE0}">
      <dsp:nvSpPr>
        <dsp:cNvPr id="0" name=""/>
        <dsp:cNvSpPr/>
      </dsp:nvSpPr>
      <dsp:spPr>
        <a:xfrm>
          <a:off x="0" y="180948"/>
          <a:ext cx="7408333" cy="3088800"/>
        </a:xfrm>
        <a:prstGeom prst="roundRect">
          <a:avLst/>
        </a:prstGeom>
        <a:solidFill>
          <a:schemeClr val="accent3">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l" defTabSz="1333500" rtl="0">
            <a:lnSpc>
              <a:spcPct val="90000"/>
            </a:lnSpc>
            <a:spcBef>
              <a:spcPct val="0"/>
            </a:spcBef>
            <a:spcAft>
              <a:spcPct val="35000"/>
            </a:spcAft>
          </a:pPr>
          <a:r>
            <a:rPr lang="tr-TR" sz="3000" kern="1200" dirty="0" smtClean="0"/>
            <a:t>Paylaşma ve yardımlaşmanın maddi tarafı olduğu gibi manevi tarafı da vardır. Çünkü insanlar sevinçlerini paylaşarak artırır, üzüntülerini ise paylaşarak azaltırlar. İyi ve kötü günlerinde sevdikleri, değer verdikleri insanların yanlarında olmalarını beklerler.</a:t>
          </a:r>
          <a:endParaRPr lang="tr-TR" sz="3000" kern="1200" dirty="0"/>
        </a:p>
      </dsp:txBody>
      <dsp:txXfrm>
        <a:off x="0" y="180948"/>
        <a:ext cx="7408333" cy="3088800"/>
      </dsp:txXfrm>
    </dsp:sp>
  </dsp:spTree>
</dsp:drawing>
</file>

<file path=ppt/diagrams/layout1.xml><?xml version="1.0" encoding="utf-8"?>
<dgm:layoutDef xmlns:dgm="http://schemas.openxmlformats.org/drawingml/2006/diagram" xmlns:a="http://schemas.openxmlformats.org/drawingml/2006/main" uniqueId="urn:microsoft.com/office/officeart/2005/8/layout/vList3#1">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70B906B-F704-45D1-BA3F-D86470154DF0}" type="datetimeFigureOut">
              <a:rPr lang="tr-TR" smtClean="0"/>
              <a:t>23.12.2015</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E263FCA-A003-4385-ABCA-A2EB523D4EF9}" type="slidenum">
              <a:rPr lang="tr-TR" smtClean="0"/>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i="1" kern="1200" dirty="0" smtClean="0">
                <a:solidFill>
                  <a:schemeClr val="tx1"/>
                </a:solidFill>
                <a:latin typeface="+mn-lt"/>
                <a:ea typeface="+mn-ea"/>
                <a:cs typeface="+mn-cs"/>
              </a:rPr>
              <a:t>www.</a:t>
            </a:r>
            <a:r>
              <a:rPr lang="tr-TR" sz="1200" i="1" kern="1200" dirty="0" err="1" smtClean="0">
                <a:solidFill>
                  <a:schemeClr val="tx1"/>
                </a:solidFill>
                <a:latin typeface="+mn-lt"/>
                <a:ea typeface="+mn-ea"/>
                <a:cs typeface="+mn-cs"/>
              </a:rPr>
              <a:t>sorubak</a:t>
            </a:r>
            <a:r>
              <a:rPr lang="tr-TR" sz="1200" i="1" kern="1200" smtClean="0">
                <a:solidFill>
                  <a:schemeClr val="tx1"/>
                </a:solidFill>
                <a:latin typeface="+mn-lt"/>
                <a:ea typeface="+mn-ea"/>
                <a:cs typeface="+mn-cs"/>
              </a:rPr>
              <a:t>.com</a:t>
            </a:r>
            <a:endParaRPr lang="tr-TR"/>
          </a:p>
        </p:txBody>
      </p:sp>
      <p:sp>
        <p:nvSpPr>
          <p:cNvPr id="4" name="3 Slayt Numarası Yer Tutucusu"/>
          <p:cNvSpPr>
            <a:spLocks noGrp="1"/>
          </p:cNvSpPr>
          <p:nvPr>
            <p:ph type="sldNum" sz="quarter" idx="10"/>
          </p:nvPr>
        </p:nvSpPr>
        <p:spPr/>
        <p:txBody>
          <a:bodyPr/>
          <a:lstStyle/>
          <a:p>
            <a:fld id="{8E263FCA-A003-4385-ABCA-A2EB523D4EF9}" type="slidenum">
              <a:rPr lang="tr-TR" smtClean="0"/>
              <a:t>16</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tr-TR" smtClean="0"/>
              <a:t>Asıl başlık stili için tıklatın</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A23720DD-5B6D-40BF-8493-A6B52D484E6B}" type="datetimeFigureOut">
              <a:rPr lang="tr-TR" smtClean="0"/>
              <a:pPr/>
              <a:t>23.12.2015</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pPr/>
              <a:t>23.12.2015</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Date Placeholder 3"/>
          <p:cNvSpPr>
            <a:spLocks noGrp="1"/>
          </p:cNvSpPr>
          <p:nvPr>
            <p:ph type="dt" sz="half" idx="10"/>
          </p:nvPr>
        </p:nvSpPr>
        <p:spPr/>
        <p:txBody>
          <a:bodyPr/>
          <a:lstStyle/>
          <a:p>
            <a:fld id="{A23720DD-5B6D-40BF-8493-A6B52D484E6B}" type="datetimeFigureOut">
              <a:rPr lang="tr-TR" smtClean="0"/>
              <a:pPr/>
              <a:t>23.12.2015</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dirty="0"/>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pPr/>
              <a:t>23.12.2015</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dirty="0"/>
          </a:p>
        </p:txBody>
      </p:sp>
      <p:sp>
        <p:nvSpPr>
          <p:cNvPr id="7" name="Title 6"/>
          <p:cNvSpPr>
            <a:spLocks noGrp="1"/>
          </p:cNvSpPr>
          <p:nvPr>
            <p:ph type="title"/>
          </p:nvPr>
        </p:nvSpPr>
        <p:spPr/>
        <p:txBody>
          <a:bodyPr/>
          <a:lstStyle/>
          <a:p>
            <a:r>
              <a:rPr lang="tr-TR" smtClean="0"/>
              <a:t>Asıl başlık stili için tıklatın</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A23720DD-5B6D-40BF-8493-A6B52D484E6B}" type="datetimeFigureOut">
              <a:rPr lang="tr-TR" smtClean="0"/>
              <a:pPr/>
              <a:t>23.12.2015</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5" name="Date Placeholder 4"/>
          <p:cNvSpPr>
            <a:spLocks noGrp="1"/>
          </p:cNvSpPr>
          <p:nvPr>
            <p:ph type="dt" sz="half" idx="10"/>
          </p:nvPr>
        </p:nvSpPr>
        <p:spPr/>
        <p:txBody>
          <a:bodyPr/>
          <a:lstStyle/>
          <a:p>
            <a:fld id="{A23720DD-5B6D-40BF-8493-A6B52D484E6B}" type="datetimeFigureOut">
              <a:rPr lang="tr-TR" smtClean="0"/>
              <a:pPr/>
              <a:t>23.12.2015</a:t>
            </a:fld>
            <a:endParaRPr lang="tr-TR" dirty="0"/>
          </a:p>
        </p:txBody>
      </p:sp>
      <p:sp>
        <p:nvSpPr>
          <p:cNvPr id="6" name="Footer Placeholder 5"/>
          <p:cNvSpPr>
            <a:spLocks noGrp="1"/>
          </p:cNvSpPr>
          <p:nvPr>
            <p:ph type="ftr" sz="quarter" idx="11"/>
          </p:nvPr>
        </p:nvSpPr>
        <p:spPr/>
        <p:txBody>
          <a:bodyPr/>
          <a:lstStyle/>
          <a:p>
            <a:endParaRPr lang="tr-TR" dirty="0"/>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dirty="0"/>
          </a:p>
        </p:txBody>
      </p:sp>
      <p:sp>
        <p:nvSpPr>
          <p:cNvPr id="9" name="Content Placeholder 8"/>
          <p:cNvSpPr>
            <a:spLocks noGrp="1"/>
          </p:cNvSpPr>
          <p:nvPr>
            <p:ph sz="quarter" idx="13"/>
          </p:nvPr>
        </p:nvSpPr>
        <p:spPr>
          <a:xfrm>
            <a:off x="676655" y="2679192"/>
            <a:ext cx="3822192" cy="34472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A23720DD-5B6D-40BF-8493-A6B52D484E6B}" type="datetimeFigureOut">
              <a:rPr lang="tr-TR" smtClean="0"/>
              <a:pPr/>
              <a:t>23.12.2015</a:t>
            </a:fld>
            <a:endParaRPr lang="tr-TR" dirty="0"/>
          </a:p>
        </p:txBody>
      </p:sp>
      <p:sp>
        <p:nvSpPr>
          <p:cNvPr id="8" name="Footer Placeholder 7"/>
          <p:cNvSpPr>
            <a:spLocks noGrp="1"/>
          </p:cNvSpPr>
          <p:nvPr>
            <p:ph type="ftr" sz="quarter" idx="11"/>
          </p:nvPr>
        </p:nvSpPr>
        <p:spPr/>
        <p:txBody>
          <a:bodyPr/>
          <a:lstStyle/>
          <a:p>
            <a:endParaRPr lang="tr-TR" dirty="0"/>
          </a:p>
        </p:txBody>
      </p:sp>
      <p:sp>
        <p:nvSpPr>
          <p:cNvPr id="9" name="Slide Number Placeholder 8"/>
          <p:cNvSpPr>
            <a:spLocks noGrp="1"/>
          </p:cNvSpPr>
          <p:nvPr>
            <p:ph type="sldNum" sz="quarter" idx="12"/>
          </p:nvPr>
        </p:nvSpPr>
        <p:spPr/>
        <p:txBody>
          <a:bodyPr/>
          <a:lstStyle/>
          <a:p>
            <a:fld id="{F302176B-0E47-46AC-8F43-DAB4B8A37D06}" type="slidenum">
              <a:rPr lang="tr-TR" smtClean="0"/>
              <a:pPr/>
              <a:t>‹#›</a:t>
            </a:fld>
            <a:endParaRPr lang="tr-T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A23720DD-5B6D-40BF-8493-A6B52D484E6B}" type="datetimeFigureOut">
              <a:rPr lang="tr-TR" smtClean="0"/>
              <a:pPr/>
              <a:t>23.12.2015</a:t>
            </a:fld>
            <a:endParaRPr lang="tr-TR" dirty="0"/>
          </a:p>
        </p:txBody>
      </p:sp>
      <p:sp>
        <p:nvSpPr>
          <p:cNvPr id="4" name="Footer Placeholder 3"/>
          <p:cNvSpPr>
            <a:spLocks noGrp="1"/>
          </p:cNvSpPr>
          <p:nvPr>
            <p:ph type="ftr" sz="quarter" idx="11"/>
          </p:nvPr>
        </p:nvSpPr>
        <p:spPr/>
        <p:txBody>
          <a:bodyPr/>
          <a:lstStyle/>
          <a:p>
            <a:endParaRPr lang="tr-TR" dirty="0"/>
          </a:p>
        </p:txBody>
      </p:sp>
      <p:sp>
        <p:nvSpPr>
          <p:cNvPr id="5" name="Slide Number Placeholder 4"/>
          <p:cNvSpPr>
            <a:spLocks noGrp="1"/>
          </p:cNvSpPr>
          <p:nvPr>
            <p:ph type="sldNum" sz="quarter" idx="12"/>
          </p:nvPr>
        </p:nvSpPr>
        <p:spPr/>
        <p:txBody>
          <a:bodyPr/>
          <a:lstStyle/>
          <a:p>
            <a:fld id="{F302176B-0E47-46AC-8F43-DAB4B8A37D06}" type="slidenum">
              <a:rPr lang="tr-TR" smtClean="0"/>
              <a:pPr/>
              <a:t>‹#›</a:t>
            </a:fld>
            <a:endParaRPr lang="tr-T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 name="Date Placeholder 1"/>
          <p:cNvSpPr>
            <a:spLocks noGrp="1"/>
          </p:cNvSpPr>
          <p:nvPr>
            <p:ph type="dt" sz="half" idx="10"/>
          </p:nvPr>
        </p:nvSpPr>
        <p:spPr/>
        <p:txBody>
          <a:bodyPr/>
          <a:lstStyle/>
          <a:p>
            <a:fld id="{A23720DD-5B6D-40BF-8493-A6B52D484E6B}" type="datetimeFigureOut">
              <a:rPr lang="tr-TR" smtClean="0"/>
              <a:pPr/>
              <a:t>23.12.2015</a:t>
            </a:fld>
            <a:endParaRPr lang="tr-TR" dirty="0"/>
          </a:p>
        </p:txBody>
      </p:sp>
      <p:sp>
        <p:nvSpPr>
          <p:cNvPr id="3" name="Footer Placeholder 2"/>
          <p:cNvSpPr>
            <a:spLocks noGrp="1"/>
          </p:cNvSpPr>
          <p:nvPr>
            <p:ph type="ftr" sz="quarter" idx="11"/>
          </p:nvPr>
        </p:nvSpPr>
        <p:spPr/>
        <p:txBody>
          <a:bodyPr/>
          <a:lstStyle/>
          <a:p>
            <a:endParaRPr lang="tr-TR" dirty="0"/>
          </a:p>
        </p:txBody>
      </p:sp>
      <p:sp>
        <p:nvSpPr>
          <p:cNvPr id="4" name="Slide Number Placeholder 3"/>
          <p:cNvSpPr>
            <a:spLocks noGrp="1"/>
          </p:cNvSpPr>
          <p:nvPr>
            <p:ph type="sldNum" sz="quarter" idx="12"/>
          </p:nvPr>
        </p:nvSpPr>
        <p:spPr/>
        <p:txBody>
          <a:bodyPr/>
          <a:lstStyle/>
          <a:p>
            <a:fld id="{F302176B-0E47-46AC-8F43-DAB4B8A37D06}" type="slidenum">
              <a:rPr lang="tr-TR" smtClean="0"/>
              <a:pPr/>
              <a:t>‹#›</a:t>
            </a:fld>
            <a:endParaRPr lang="tr-T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Date Placeholder 4"/>
          <p:cNvSpPr>
            <a:spLocks noGrp="1"/>
          </p:cNvSpPr>
          <p:nvPr>
            <p:ph type="dt" sz="half" idx="10"/>
          </p:nvPr>
        </p:nvSpPr>
        <p:spPr/>
        <p:txBody>
          <a:bodyPr/>
          <a:lstStyle/>
          <a:p>
            <a:fld id="{A23720DD-5B6D-40BF-8493-A6B52D484E6B}" type="datetimeFigureOut">
              <a:rPr lang="tr-TR" smtClean="0"/>
              <a:pPr/>
              <a:t>23.12.2015</a:t>
            </a:fld>
            <a:endParaRPr lang="tr-TR" dirty="0"/>
          </a:p>
        </p:txBody>
      </p:sp>
      <p:sp>
        <p:nvSpPr>
          <p:cNvPr id="6" name="Footer Placeholder 5"/>
          <p:cNvSpPr>
            <a:spLocks noGrp="1"/>
          </p:cNvSpPr>
          <p:nvPr>
            <p:ph type="ftr" sz="quarter" idx="11"/>
          </p:nvPr>
        </p:nvSpPr>
        <p:spPr/>
        <p:txBody>
          <a:bodyPr/>
          <a:lstStyle/>
          <a:p>
            <a:endParaRPr lang="tr-TR" dirty="0"/>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dirty="0"/>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tr-TR" smtClean="0"/>
              <a:t>Asıl başlık stili için tıklatın</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A23720DD-5B6D-40BF-8493-A6B52D484E6B}" type="datetimeFigureOut">
              <a:rPr lang="tr-TR" smtClean="0"/>
              <a:pPr/>
              <a:t>23.12.2015</a:t>
            </a:fld>
            <a:endParaRPr lang="tr-TR" dirty="0"/>
          </a:p>
        </p:txBody>
      </p:sp>
      <p:sp>
        <p:nvSpPr>
          <p:cNvPr id="6" name="Footer Placeholder 5"/>
          <p:cNvSpPr>
            <a:spLocks noGrp="1"/>
          </p:cNvSpPr>
          <p:nvPr>
            <p:ph type="ftr" sz="quarter" idx="11"/>
          </p:nvPr>
        </p:nvSpPr>
        <p:spPr/>
        <p:txBody>
          <a:bodyPr/>
          <a:lstStyle/>
          <a:p>
            <a:endParaRPr lang="tr-TR" dirty="0"/>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dirty="0"/>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dirty="0" smtClean="0"/>
              <a:t>Resim eklemek için simgeyi tıklatın</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tr-TR" smtClean="0"/>
              <a:t>Asıl başlık stili için tıklatın</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A23720DD-5B6D-40BF-8493-A6B52D484E6B}" type="datetimeFigureOut">
              <a:rPr lang="tr-TR" smtClean="0"/>
              <a:pPr/>
              <a:t>23.12.2015</a:t>
            </a:fld>
            <a:endParaRPr lang="tr-TR" dirty="0"/>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tr-TR" dirty="0"/>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F302176B-0E47-46AC-8F43-DAB4B8A37D06}" type="slidenum">
              <a:rPr lang="tr-TR" smtClean="0"/>
              <a:pPr/>
              <a:t>‹#›</a:t>
            </a:fld>
            <a:endParaRPr lang="tr-TR" dirty="0"/>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yagram 3"/>
          <p:cNvGraphicFramePr/>
          <p:nvPr/>
        </p:nvGraphicFramePr>
        <p:xfrm>
          <a:off x="611560" y="1340767"/>
          <a:ext cx="7846640" cy="39604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Alt Başlık 2"/>
          <p:cNvSpPr>
            <a:spLocks noGrp="1"/>
          </p:cNvSpPr>
          <p:nvPr>
            <p:ph type="subTitle" idx="1"/>
          </p:nvPr>
        </p:nvSpPr>
        <p:spPr>
          <a:xfrm>
            <a:off x="611560" y="5589240"/>
            <a:ext cx="8280920" cy="1008112"/>
          </a:xfrm>
        </p:spPr>
        <p:txBody>
          <a:bodyPr/>
          <a:lstStyle/>
          <a:p>
            <a:endParaRPr lang="tr-TR" dirty="0"/>
          </a:p>
        </p:txBody>
      </p:sp>
    </p:spTree>
    <p:extLst>
      <p:ext uri="{BB962C8B-B14F-4D97-AF65-F5344CB8AC3E}">
        <p14:creationId xmlns:p14="http://schemas.microsoft.com/office/powerpoint/2010/main" xmlns="" val="32947717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251520" y="188640"/>
            <a:ext cx="8712968" cy="6408712"/>
          </a:xfrm>
        </p:spPr>
      </p:pic>
      <p:sp>
        <p:nvSpPr>
          <p:cNvPr id="3" name="Başlık 2"/>
          <p:cNvSpPr>
            <a:spLocks noGrp="1"/>
          </p:cNvSpPr>
          <p:nvPr>
            <p:ph type="title"/>
          </p:nvPr>
        </p:nvSpPr>
        <p:spPr/>
        <p:txBody>
          <a:bodyPr/>
          <a:lstStyle/>
          <a:p>
            <a:endParaRPr lang="tr-TR" dirty="0"/>
          </a:p>
        </p:txBody>
      </p:sp>
    </p:spTree>
    <p:extLst>
      <p:ext uri="{BB962C8B-B14F-4D97-AF65-F5344CB8AC3E}">
        <p14:creationId xmlns:p14="http://schemas.microsoft.com/office/powerpoint/2010/main" xmlns="" val="16815067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İçerik Yer Tutucusu 3"/>
          <p:cNvGraphicFramePr>
            <a:graphicFrameLocks noGrp="1"/>
          </p:cNvGraphicFramePr>
          <p:nvPr>
            <p:ph idx="1"/>
            <p:extLst>
              <p:ext uri="{D42A27DB-BD31-4B8C-83A1-F6EECF244321}">
                <p14:modId xmlns:p14="http://schemas.microsoft.com/office/powerpoint/2010/main" xmlns="" val="1734662457"/>
              </p:ext>
            </p:extLst>
          </p:nvPr>
        </p:nvGraphicFramePr>
        <p:xfrm>
          <a:off x="872067" y="2675467"/>
          <a:ext cx="7408333" cy="34506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Başlık 2"/>
          <p:cNvSpPr>
            <a:spLocks noGrp="1"/>
          </p:cNvSpPr>
          <p:nvPr>
            <p:ph type="title"/>
          </p:nvPr>
        </p:nvSpPr>
        <p:spPr/>
        <p:txBody>
          <a:bodyPr/>
          <a:lstStyle/>
          <a:p>
            <a:endParaRPr lang="tr-TR" dirty="0"/>
          </a:p>
        </p:txBody>
      </p:sp>
    </p:spTree>
    <p:extLst>
      <p:ext uri="{BB962C8B-B14F-4D97-AF65-F5344CB8AC3E}">
        <p14:creationId xmlns:p14="http://schemas.microsoft.com/office/powerpoint/2010/main" xmlns="" val="202535513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323528" y="2675466"/>
            <a:ext cx="8424935" cy="3705861"/>
          </a:xfrm>
        </p:spPr>
        <p:txBody>
          <a:bodyPr>
            <a:noAutofit/>
          </a:bodyPr>
          <a:lstStyle/>
          <a:p>
            <a:r>
              <a:rPr lang="tr-TR" sz="2800" dirty="0"/>
              <a:t>Cimrilik, bencillik, kıskançlık gibi kötü duygu ve davranışlara engel olur</a:t>
            </a:r>
            <a:r>
              <a:rPr lang="tr-TR" sz="2800" dirty="0" smtClean="0"/>
              <a:t>.</a:t>
            </a:r>
          </a:p>
          <a:p>
            <a:endParaRPr lang="tr-TR" sz="2800" dirty="0" smtClean="0"/>
          </a:p>
          <a:p>
            <a:r>
              <a:rPr lang="tr-TR" sz="2800" dirty="0"/>
              <a:t>Sevgi, dayanışma ve sorumluluk gibi güzel duygu ve davranışların gelişmesine katkı sağlar</a:t>
            </a:r>
            <a:r>
              <a:rPr lang="tr-TR" sz="2800" dirty="0" smtClean="0"/>
              <a:t>.</a:t>
            </a:r>
          </a:p>
          <a:p>
            <a:endParaRPr lang="tr-TR" sz="2800" dirty="0" smtClean="0"/>
          </a:p>
          <a:p>
            <a:r>
              <a:rPr lang="tr-TR" sz="2800" dirty="0"/>
              <a:t>İnsanın kişiliğinin ve ahlakının gelişimine yardımcı olur.</a:t>
            </a:r>
          </a:p>
        </p:txBody>
      </p:sp>
      <p:sp>
        <p:nvSpPr>
          <p:cNvPr id="3" name="Başlık 2"/>
          <p:cNvSpPr>
            <a:spLocks noGrp="1"/>
          </p:cNvSpPr>
          <p:nvPr>
            <p:ph type="title"/>
          </p:nvPr>
        </p:nvSpPr>
        <p:spPr/>
        <p:txBody>
          <a:bodyPr>
            <a:normAutofit fontScale="90000"/>
          </a:bodyPr>
          <a:lstStyle/>
          <a:p>
            <a:r>
              <a:rPr lang="tr-TR" dirty="0"/>
              <a:t> </a:t>
            </a:r>
            <a:r>
              <a:rPr lang="tr-TR" b="1" dirty="0"/>
              <a:t>Paylaşma ve Yardımlaşmanın Bireysel Faydaları:</a:t>
            </a:r>
            <a:endParaRPr lang="tr-TR" dirty="0"/>
          </a:p>
        </p:txBody>
      </p:sp>
    </p:spTree>
    <p:extLst>
      <p:ext uri="{BB962C8B-B14F-4D97-AF65-F5344CB8AC3E}">
        <p14:creationId xmlns:p14="http://schemas.microsoft.com/office/powerpoint/2010/main" xmlns="" val="246654484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395536" y="2675466"/>
            <a:ext cx="8208911" cy="3921885"/>
          </a:xfrm>
        </p:spPr>
        <p:txBody>
          <a:bodyPr>
            <a:normAutofit fontScale="92500" lnSpcReduction="20000"/>
          </a:bodyPr>
          <a:lstStyle/>
          <a:p>
            <a:r>
              <a:rPr lang="tr-TR" sz="3000" dirty="0"/>
              <a:t>Toplumsal dayanışmaya ve barışa katkı </a:t>
            </a:r>
            <a:r>
              <a:rPr lang="tr-TR" sz="3000" dirty="0" smtClean="0"/>
              <a:t>sağlar</a:t>
            </a:r>
          </a:p>
          <a:p>
            <a:endParaRPr lang="tr-TR" sz="3000" dirty="0" smtClean="0"/>
          </a:p>
          <a:p>
            <a:r>
              <a:rPr lang="tr-TR" sz="3000" dirty="0"/>
              <a:t>Toplumda huzuru artırır</a:t>
            </a:r>
            <a:r>
              <a:rPr lang="tr-TR" sz="3000" dirty="0" smtClean="0"/>
              <a:t>.</a:t>
            </a:r>
          </a:p>
          <a:p>
            <a:endParaRPr lang="tr-TR" sz="3000" dirty="0" smtClean="0"/>
          </a:p>
          <a:p>
            <a:r>
              <a:rPr lang="tr-TR" sz="3000" dirty="0"/>
              <a:t>Zenginler ile fakirler arasında güçlü bir sevgi bağı kurulur</a:t>
            </a:r>
            <a:r>
              <a:rPr lang="tr-TR" sz="3000" dirty="0" smtClean="0"/>
              <a:t>.</a:t>
            </a:r>
          </a:p>
          <a:p>
            <a:endParaRPr lang="tr-TR" sz="3000" dirty="0" smtClean="0"/>
          </a:p>
          <a:p>
            <a:r>
              <a:rPr lang="tr-TR" sz="3000" dirty="0" smtClean="0"/>
              <a:t>Toplumda </a:t>
            </a:r>
            <a:r>
              <a:rPr lang="tr-TR" sz="3000" dirty="0"/>
              <a:t>güven ortamı oluşur.</a:t>
            </a:r>
            <a:r>
              <a:rPr lang="tr-TR" dirty="0"/>
              <a:t/>
            </a:r>
            <a:br>
              <a:rPr lang="tr-TR" dirty="0"/>
            </a:br>
            <a:endParaRPr lang="tr-TR" dirty="0"/>
          </a:p>
        </p:txBody>
      </p:sp>
      <p:sp>
        <p:nvSpPr>
          <p:cNvPr id="3" name="Başlık 2"/>
          <p:cNvSpPr>
            <a:spLocks noGrp="1"/>
          </p:cNvSpPr>
          <p:nvPr>
            <p:ph type="title"/>
          </p:nvPr>
        </p:nvSpPr>
        <p:spPr/>
        <p:txBody>
          <a:bodyPr>
            <a:normAutofit fontScale="90000"/>
          </a:bodyPr>
          <a:lstStyle/>
          <a:p>
            <a:r>
              <a:rPr lang="tr-TR" b="1" dirty="0"/>
              <a:t>Paylaşma ve Yardımlaşmanın Toplumsal Faydaları:</a:t>
            </a:r>
            <a:endParaRPr lang="tr-TR" dirty="0"/>
          </a:p>
        </p:txBody>
      </p:sp>
    </p:spTree>
    <p:extLst>
      <p:ext uri="{BB962C8B-B14F-4D97-AF65-F5344CB8AC3E}">
        <p14:creationId xmlns:p14="http://schemas.microsoft.com/office/powerpoint/2010/main" xmlns="" val="126527875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323528" y="2060848"/>
            <a:ext cx="8568951" cy="4464496"/>
          </a:xfrm>
        </p:spPr>
        <p:txBody>
          <a:bodyPr>
            <a:normAutofit/>
          </a:bodyPr>
          <a:lstStyle/>
          <a:p>
            <a:pPr marL="0" indent="0">
              <a:buNone/>
            </a:pPr>
            <a:endParaRPr lang="tr-TR" sz="1900" dirty="0" smtClean="0"/>
          </a:p>
          <a:p>
            <a:pPr marL="0" indent="0">
              <a:buNone/>
            </a:pPr>
            <a:r>
              <a:rPr lang="tr-TR" sz="1900" dirty="0" smtClean="0"/>
              <a:t>«İnsan </a:t>
            </a:r>
            <a:r>
              <a:rPr lang="tr-TR" sz="1900" dirty="0"/>
              <a:t>yeme, içme, barınma ve korunma gibi birtakım temel ihtiyaçlarını tek başına karşılayamaz. Belli bir yaşa kadar anne-babasının desteği ile yaşar. Zamanla başkasına olan ihtiyacı azalır; ancak bu ihtiyaç hiçbir zaman tam olarak ortadan kalkmaz. Bu nedenle insan, yaşamını bir toplumun üyesi olarak yardımlaşma ve paylaşma içerisinde sürdürmek zorundadır</a:t>
            </a:r>
            <a:r>
              <a:rPr lang="tr-TR" sz="1900" dirty="0" smtClean="0"/>
              <a:t>.»</a:t>
            </a:r>
          </a:p>
          <a:p>
            <a:endParaRPr lang="tr-TR" sz="1900" dirty="0"/>
          </a:p>
          <a:p>
            <a:pPr marL="0" indent="0">
              <a:buNone/>
            </a:pPr>
            <a:r>
              <a:rPr lang="tr-TR" sz="1900" dirty="0" smtClean="0"/>
              <a:t> </a:t>
            </a:r>
            <a:r>
              <a:rPr lang="tr-TR" sz="1900" b="1" dirty="0"/>
              <a:t>Bu parçanın ana düşüncesi aşağıdakilerden hangisidir</a:t>
            </a:r>
            <a:r>
              <a:rPr lang="tr-TR" sz="1900" b="1" dirty="0" smtClean="0"/>
              <a:t>?</a:t>
            </a:r>
          </a:p>
          <a:p>
            <a:pPr marL="0" indent="0">
              <a:buNone/>
            </a:pPr>
            <a:endParaRPr lang="tr-TR" sz="1900" dirty="0"/>
          </a:p>
          <a:p>
            <a:pPr marL="0" indent="0">
              <a:buNone/>
            </a:pPr>
            <a:r>
              <a:rPr lang="tr-TR" sz="1900" dirty="0" smtClean="0"/>
              <a:t> </a:t>
            </a:r>
            <a:r>
              <a:rPr lang="tr-TR" sz="1900" b="1" dirty="0"/>
              <a:t>A) </a:t>
            </a:r>
            <a:r>
              <a:rPr lang="tr-TR" sz="1900" dirty="0"/>
              <a:t>İnsan, temel ihtiyacı dışındakileri kendisi karşılayabilir</a:t>
            </a:r>
            <a:r>
              <a:rPr lang="tr-TR" sz="1900" dirty="0" smtClean="0"/>
              <a:t>.</a:t>
            </a:r>
          </a:p>
          <a:p>
            <a:pPr marL="0" indent="0">
              <a:buNone/>
            </a:pPr>
            <a:r>
              <a:rPr lang="tr-TR" sz="1900" dirty="0" smtClean="0"/>
              <a:t> </a:t>
            </a:r>
            <a:r>
              <a:rPr lang="tr-TR" sz="1900" b="1" dirty="0"/>
              <a:t>B) </a:t>
            </a:r>
            <a:r>
              <a:rPr lang="tr-TR" sz="1900" dirty="0"/>
              <a:t>Her insan toplumun diğer bireylerine ihtiyaç duyar. </a:t>
            </a:r>
            <a:endParaRPr lang="tr-TR" sz="1900" dirty="0" smtClean="0"/>
          </a:p>
          <a:p>
            <a:pPr marL="0" indent="0">
              <a:buNone/>
            </a:pPr>
            <a:r>
              <a:rPr lang="tr-TR" sz="1900" dirty="0" smtClean="0"/>
              <a:t> </a:t>
            </a:r>
            <a:r>
              <a:rPr lang="tr-TR" sz="1900" b="1" dirty="0" smtClean="0"/>
              <a:t>C</a:t>
            </a:r>
            <a:r>
              <a:rPr lang="tr-TR" sz="1900" b="1" dirty="0"/>
              <a:t>) </a:t>
            </a:r>
            <a:r>
              <a:rPr lang="tr-TR" sz="1900" dirty="0"/>
              <a:t>İnsanlar anne ve babasının desteği olmadan da yaşayabilir</a:t>
            </a:r>
            <a:r>
              <a:rPr lang="tr-TR" sz="1900" dirty="0" smtClean="0"/>
              <a:t>.</a:t>
            </a:r>
          </a:p>
          <a:p>
            <a:pPr marL="0" indent="0">
              <a:buNone/>
            </a:pPr>
            <a:r>
              <a:rPr lang="tr-TR" sz="1900" dirty="0" smtClean="0"/>
              <a:t> </a:t>
            </a:r>
            <a:r>
              <a:rPr lang="tr-TR" sz="1900" b="1" dirty="0"/>
              <a:t>D) </a:t>
            </a:r>
            <a:r>
              <a:rPr lang="tr-TR" sz="1900" dirty="0"/>
              <a:t>Sadece çocuklar yardıma ihtiyaç duyarlar</a:t>
            </a:r>
          </a:p>
        </p:txBody>
      </p:sp>
      <p:sp>
        <p:nvSpPr>
          <p:cNvPr id="3" name="Başlık 2"/>
          <p:cNvSpPr>
            <a:spLocks noGrp="1"/>
          </p:cNvSpPr>
          <p:nvPr>
            <p:ph type="title"/>
          </p:nvPr>
        </p:nvSpPr>
        <p:spPr/>
        <p:txBody>
          <a:bodyPr/>
          <a:lstStyle/>
          <a:p>
            <a:r>
              <a:rPr lang="tr-TR" dirty="0" smtClean="0"/>
              <a:t>Bir soru</a:t>
            </a:r>
            <a:endParaRPr lang="tr-TR" dirty="0"/>
          </a:p>
        </p:txBody>
      </p:sp>
    </p:spTree>
    <p:extLst>
      <p:ext uri="{BB962C8B-B14F-4D97-AF65-F5344CB8AC3E}">
        <p14:creationId xmlns:p14="http://schemas.microsoft.com/office/powerpoint/2010/main" xmlns="" val="261238102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251520" y="2492896"/>
            <a:ext cx="8640960" cy="4032448"/>
          </a:xfrm>
        </p:spPr>
        <p:txBody>
          <a:bodyPr>
            <a:normAutofit fontScale="85000" lnSpcReduction="10000"/>
          </a:bodyPr>
          <a:lstStyle/>
          <a:p>
            <a:pPr marL="0" indent="0">
              <a:buNone/>
            </a:pPr>
            <a:r>
              <a:rPr lang="tr-TR" dirty="0"/>
              <a:t>«İnsan yeme, içme, barınma ve korunma gibi birtakım temel ihtiyaçlarını tek başına karşılayamaz. Belli bir yaşa kadar anne-babasının desteği ile yaşar. Zamanla başkasına olan ihtiyacı azalır; ancak bu ihtiyaç hiçbir zaman tam olarak ortadan kalkmaz. Bu nedenle insan, yaşamını bir toplumun üyesi olarak yardımlaşma ve paylaşma içerisinde sürdürmek zorundadır.»</a:t>
            </a:r>
          </a:p>
          <a:p>
            <a:endParaRPr lang="tr-TR" dirty="0"/>
          </a:p>
          <a:p>
            <a:pPr marL="0" indent="0">
              <a:buNone/>
            </a:pPr>
            <a:r>
              <a:rPr lang="tr-TR" dirty="0"/>
              <a:t> </a:t>
            </a:r>
            <a:r>
              <a:rPr lang="tr-TR" b="1" dirty="0"/>
              <a:t>Bu parçanın ana düşüncesi aşağıdakilerden hangisidir?</a:t>
            </a:r>
          </a:p>
          <a:p>
            <a:pPr marL="0" indent="0">
              <a:buNone/>
            </a:pPr>
            <a:endParaRPr lang="tr-TR" dirty="0"/>
          </a:p>
          <a:p>
            <a:pPr marL="0" indent="0">
              <a:buNone/>
            </a:pPr>
            <a:r>
              <a:rPr lang="tr-TR" dirty="0"/>
              <a:t> </a:t>
            </a:r>
            <a:r>
              <a:rPr lang="tr-TR" b="1" dirty="0"/>
              <a:t>A) </a:t>
            </a:r>
            <a:r>
              <a:rPr lang="tr-TR" dirty="0"/>
              <a:t>İnsan, temel ihtiyacı dışındakileri kendisi karşılayabilir.</a:t>
            </a:r>
          </a:p>
          <a:p>
            <a:pPr marL="0" indent="0">
              <a:buNone/>
            </a:pPr>
            <a:r>
              <a:rPr lang="tr-TR" b="1" dirty="0">
                <a:solidFill>
                  <a:srgbClr val="C00000"/>
                </a:solidFill>
              </a:rPr>
              <a:t> B) Her insan toplumun diğer bireylerine ihtiyaç duyar. </a:t>
            </a:r>
          </a:p>
          <a:p>
            <a:pPr marL="0" indent="0">
              <a:buNone/>
            </a:pPr>
            <a:r>
              <a:rPr lang="tr-TR" dirty="0"/>
              <a:t> </a:t>
            </a:r>
            <a:r>
              <a:rPr lang="tr-TR" b="1" dirty="0"/>
              <a:t>C) </a:t>
            </a:r>
            <a:r>
              <a:rPr lang="tr-TR" dirty="0"/>
              <a:t>İnsanlar anne ve babasının desteği olmadan da yaşayabilir.</a:t>
            </a:r>
          </a:p>
          <a:p>
            <a:pPr marL="0" indent="0">
              <a:buNone/>
            </a:pPr>
            <a:r>
              <a:rPr lang="tr-TR" dirty="0"/>
              <a:t> </a:t>
            </a:r>
            <a:r>
              <a:rPr lang="tr-TR" b="1" dirty="0"/>
              <a:t>D) </a:t>
            </a:r>
            <a:r>
              <a:rPr lang="tr-TR" dirty="0"/>
              <a:t>Sadece çocuklar yardıma ihtiyaç duyarlar</a:t>
            </a:r>
          </a:p>
          <a:p>
            <a:endParaRPr lang="tr-TR" dirty="0"/>
          </a:p>
        </p:txBody>
      </p:sp>
      <p:sp>
        <p:nvSpPr>
          <p:cNvPr id="3" name="Başlık 2"/>
          <p:cNvSpPr>
            <a:spLocks noGrp="1"/>
          </p:cNvSpPr>
          <p:nvPr>
            <p:ph type="title"/>
          </p:nvPr>
        </p:nvSpPr>
        <p:spPr/>
        <p:txBody>
          <a:bodyPr/>
          <a:lstStyle/>
          <a:p>
            <a:r>
              <a:rPr lang="tr-TR" dirty="0" smtClean="0"/>
              <a:t>Cevap..</a:t>
            </a:r>
            <a:endParaRPr lang="tr-TR" dirty="0"/>
          </a:p>
        </p:txBody>
      </p:sp>
    </p:spTree>
    <p:extLst>
      <p:ext uri="{BB962C8B-B14F-4D97-AF65-F5344CB8AC3E}">
        <p14:creationId xmlns:p14="http://schemas.microsoft.com/office/powerpoint/2010/main" xmlns="" val="14286509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251520" y="2636912"/>
            <a:ext cx="8568952" cy="3450696"/>
          </a:xfrm>
        </p:spPr>
        <p:txBody>
          <a:bodyPr>
            <a:noAutofit/>
          </a:bodyPr>
          <a:lstStyle/>
          <a:p>
            <a:pPr marL="0" indent="0">
              <a:buNone/>
            </a:pPr>
            <a:r>
              <a:rPr lang="tr-TR" sz="5400" dirty="0" smtClean="0"/>
              <a:t>HAZIRLAYAN :  EKREM COŞKUN  </a:t>
            </a:r>
          </a:p>
          <a:p>
            <a:pPr marL="0" indent="0">
              <a:buNone/>
            </a:pPr>
            <a:r>
              <a:rPr lang="tr-TR" sz="5400" dirty="0" smtClean="0"/>
              <a:t>HATİCE SADIK FİNCAN ORTAOKULU BİRECİK </a:t>
            </a:r>
            <a:endParaRPr lang="tr-TR" sz="5400" dirty="0"/>
          </a:p>
        </p:txBody>
      </p:sp>
      <p:sp>
        <p:nvSpPr>
          <p:cNvPr id="3" name="Başlık 2"/>
          <p:cNvSpPr>
            <a:spLocks noGrp="1"/>
          </p:cNvSpPr>
          <p:nvPr>
            <p:ph type="title"/>
          </p:nvPr>
        </p:nvSpPr>
        <p:spPr/>
        <p:txBody>
          <a:bodyPr/>
          <a:lstStyle/>
          <a:p>
            <a:r>
              <a:rPr lang="tr-TR" dirty="0" smtClean="0"/>
              <a:t>SON</a:t>
            </a:r>
            <a:endParaRPr lang="tr-TR" dirty="0"/>
          </a:p>
        </p:txBody>
      </p:sp>
    </p:spTree>
    <p:extLst>
      <p:ext uri="{BB962C8B-B14F-4D97-AF65-F5344CB8AC3E}">
        <p14:creationId xmlns:p14="http://schemas.microsoft.com/office/powerpoint/2010/main" xmlns="" val="41928092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graphicFrame>
        <p:nvGraphicFramePr>
          <p:cNvPr id="4" name="İçerik Yer Tutucusu 3"/>
          <p:cNvGraphicFramePr>
            <a:graphicFrameLocks noGrp="1"/>
          </p:cNvGraphicFramePr>
          <p:nvPr>
            <p:ph idx="1"/>
            <p:extLst>
              <p:ext uri="{D42A27DB-BD31-4B8C-83A1-F6EECF244321}">
                <p14:modId xmlns:p14="http://schemas.microsoft.com/office/powerpoint/2010/main" xmlns="" val="3470256510"/>
              </p:ext>
            </p:extLst>
          </p:nvPr>
        </p:nvGraphicFramePr>
        <p:xfrm>
          <a:off x="251520" y="2636912"/>
          <a:ext cx="8640959" cy="40324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Başlık 1"/>
          <p:cNvSpPr>
            <a:spLocks noGrp="1"/>
          </p:cNvSpPr>
          <p:nvPr>
            <p:ph type="title"/>
          </p:nvPr>
        </p:nvSpPr>
        <p:spPr/>
        <p:txBody>
          <a:bodyPr>
            <a:normAutofit fontScale="90000"/>
          </a:bodyPr>
          <a:lstStyle/>
          <a:p>
            <a:r>
              <a:rPr lang="tr-TR" dirty="0" smtClean="0"/>
              <a:t>İNSANIN PAYLAŞMA ve YARDIMLAŞMA İHTİYACI</a:t>
            </a:r>
            <a:endParaRPr lang="tr-TR" dirty="0"/>
          </a:p>
        </p:txBody>
      </p:sp>
    </p:spTree>
    <p:extLst>
      <p:ext uri="{BB962C8B-B14F-4D97-AF65-F5344CB8AC3E}">
        <p14:creationId xmlns:p14="http://schemas.microsoft.com/office/powerpoint/2010/main" xmlns="" val="237267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İçerik Yer Tutucusu 3"/>
          <p:cNvGraphicFramePr>
            <a:graphicFrameLocks noGrp="1"/>
          </p:cNvGraphicFramePr>
          <p:nvPr>
            <p:ph idx="1"/>
            <p:extLst>
              <p:ext uri="{D42A27DB-BD31-4B8C-83A1-F6EECF244321}">
                <p14:modId xmlns:p14="http://schemas.microsoft.com/office/powerpoint/2010/main" xmlns="" val="2428754011"/>
              </p:ext>
            </p:extLst>
          </p:nvPr>
        </p:nvGraphicFramePr>
        <p:xfrm>
          <a:off x="0" y="2492896"/>
          <a:ext cx="8640959" cy="40324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Başlık 2"/>
          <p:cNvSpPr>
            <a:spLocks noGrp="1"/>
          </p:cNvSpPr>
          <p:nvPr>
            <p:ph type="title"/>
          </p:nvPr>
        </p:nvSpPr>
        <p:spPr/>
        <p:txBody>
          <a:bodyPr/>
          <a:lstStyle/>
          <a:p>
            <a:endParaRPr lang="tr-TR" dirty="0"/>
          </a:p>
        </p:txBody>
      </p:sp>
    </p:spTree>
    <p:extLst>
      <p:ext uri="{BB962C8B-B14F-4D97-AF65-F5344CB8AC3E}">
        <p14:creationId xmlns:p14="http://schemas.microsoft.com/office/powerpoint/2010/main" xmlns="" val="33353507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251520" y="188640"/>
            <a:ext cx="8784976" cy="6336704"/>
          </a:xfrm>
        </p:spPr>
      </p:pic>
      <p:sp>
        <p:nvSpPr>
          <p:cNvPr id="3" name="Başlık 2"/>
          <p:cNvSpPr>
            <a:spLocks noGrp="1"/>
          </p:cNvSpPr>
          <p:nvPr>
            <p:ph type="title"/>
          </p:nvPr>
        </p:nvSpPr>
        <p:spPr/>
        <p:txBody>
          <a:bodyPr/>
          <a:lstStyle/>
          <a:p>
            <a:endParaRPr lang="tr-TR" dirty="0"/>
          </a:p>
        </p:txBody>
      </p:sp>
    </p:spTree>
    <p:extLst>
      <p:ext uri="{BB962C8B-B14F-4D97-AF65-F5344CB8AC3E}">
        <p14:creationId xmlns:p14="http://schemas.microsoft.com/office/powerpoint/2010/main" xmlns="" val="35832692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79512" y="116632"/>
            <a:ext cx="8784976" cy="6408712"/>
          </a:xfrm>
        </p:spPr>
      </p:pic>
      <p:sp>
        <p:nvSpPr>
          <p:cNvPr id="3" name="Başlık 2"/>
          <p:cNvSpPr>
            <a:spLocks noGrp="1"/>
          </p:cNvSpPr>
          <p:nvPr>
            <p:ph type="title"/>
          </p:nvPr>
        </p:nvSpPr>
        <p:spPr/>
        <p:txBody>
          <a:bodyPr/>
          <a:lstStyle/>
          <a:p>
            <a:endParaRPr lang="tr-TR" dirty="0"/>
          </a:p>
        </p:txBody>
      </p:sp>
    </p:spTree>
    <p:extLst>
      <p:ext uri="{BB962C8B-B14F-4D97-AF65-F5344CB8AC3E}">
        <p14:creationId xmlns:p14="http://schemas.microsoft.com/office/powerpoint/2010/main" xmlns="" val="16047574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251520" y="188640"/>
            <a:ext cx="8640959" cy="6408712"/>
          </a:xfrm>
        </p:spPr>
      </p:pic>
      <p:sp>
        <p:nvSpPr>
          <p:cNvPr id="3" name="Başlık 2"/>
          <p:cNvSpPr>
            <a:spLocks noGrp="1"/>
          </p:cNvSpPr>
          <p:nvPr>
            <p:ph type="title"/>
          </p:nvPr>
        </p:nvSpPr>
        <p:spPr/>
        <p:txBody>
          <a:bodyPr/>
          <a:lstStyle/>
          <a:p>
            <a:endParaRPr lang="tr-TR" dirty="0"/>
          </a:p>
        </p:txBody>
      </p:sp>
    </p:spTree>
    <p:extLst>
      <p:ext uri="{BB962C8B-B14F-4D97-AF65-F5344CB8AC3E}">
        <p14:creationId xmlns:p14="http://schemas.microsoft.com/office/powerpoint/2010/main" xmlns="" val="67403839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79512" y="188640"/>
            <a:ext cx="8712967" cy="6408711"/>
          </a:xfrm>
        </p:spPr>
      </p:pic>
      <p:sp>
        <p:nvSpPr>
          <p:cNvPr id="3" name="Başlık 2"/>
          <p:cNvSpPr>
            <a:spLocks noGrp="1"/>
          </p:cNvSpPr>
          <p:nvPr>
            <p:ph type="title"/>
          </p:nvPr>
        </p:nvSpPr>
        <p:spPr/>
        <p:txBody>
          <a:bodyPr/>
          <a:lstStyle/>
          <a:p>
            <a:endParaRPr lang="tr-TR" dirty="0"/>
          </a:p>
        </p:txBody>
      </p:sp>
    </p:spTree>
    <p:extLst>
      <p:ext uri="{BB962C8B-B14F-4D97-AF65-F5344CB8AC3E}">
        <p14:creationId xmlns:p14="http://schemas.microsoft.com/office/powerpoint/2010/main" xmlns="" val="18850748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İçerik Yer Tutucusu 4"/>
          <p:cNvGraphicFramePr>
            <a:graphicFrameLocks noGrp="1"/>
          </p:cNvGraphicFramePr>
          <p:nvPr>
            <p:ph idx="1"/>
            <p:extLst>
              <p:ext uri="{D42A27DB-BD31-4B8C-83A1-F6EECF244321}">
                <p14:modId xmlns:p14="http://schemas.microsoft.com/office/powerpoint/2010/main" xmlns="" val="1709031477"/>
              </p:ext>
            </p:extLst>
          </p:nvPr>
        </p:nvGraphicFramePr>
        <p:xfrm>
          <a:off x="179512" y="1844824"/>
          <a:ext cx="8712967" cy="47525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Başlık 2"/>
          <p:cNvSpPr>
            <a:spLocks noGrp="1"/>
          </p:cNvSpPr>
          <p:nvPr>
            <p:ph type="title"/>
          </p:nvPr>
        </p:nvSpPr>
        <p:spPr/>
        <p:txBody>
          <a:bodyPr/>
          <a:lstStyle/>
          <a:p>
            <a:endParaRPr lang="tr-TR" dirty="0"/>
          </a:p>
        </p:txBody>
      </p:sp>
    </p:spTree>
    <p:extLst>
      <p:ext uri="{BB962C8B-B14F-4D97-AF65-F5344CB8AC3E}">
        <p14:creationId xmlns:p14="http://schemas.microsoft.com/office/powerpoint/2010/main" xmlns="" val="34591290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07504" y="0"/>
            <a:ext cx="8712967" cy="6525344"/>
          </a:xfrm>
        </p:spPr>
      </p:pic>
      <p:sp>
        <p:nvSpPr>
          <p:cNvPr id="3" name="Başlık 2"/>
          <p:cNvSpPr>
            <a:spLocks noGrp="1"/>
          </p:cNvSpPr>
          <p:nvPr>
            <p:ph type="title"/>
          </p:nvPr>
        </p:nvSpPr>
        <p:spPr/>
        <p:txBody>
          <a:bodyPr/>
          <a:lstStyle/>
          <a:p>
            <a:endParaRPr lang="tr-TR" dirty="0"/>
          </a:p>
        </p:txBody>
      </p:sp>
    </p:spTree>
    <p:extLst>
      <p:ext uri="{BB962C8B-B14F-4D97-AF65-F5344CB8AC3E}">
        <p14:creationId xmlns:p14="http://schemas.microsoft.com/office/powerpoint/2010/main" xmlns="" val="259153859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lga Biçimi">
  <a:themeElements>
    <a:clrScheme name="Dalga Biçimi">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Dalga Biçimi">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alga Biçimi">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281</TotalTime>
  <Words>412</Words>
  <Application>Microsoft Office PowerPoint</Application>
  <PresentationFormat>Ekran Gösterisi (4:3)</PresentationFormat>
  <Paragraphs>45</Paragraphs>
  <Slides>16</Slides>
  <Notes>1</Notes>
  <HiddenSlides>0</HiddenSlides>
  <MMClips>0</MMClips>
  <ScaleCrop>false</ScaleCrop>
  <HeadingPairs>
    <vt:vector size="4" baseType="variant">
      <vt:variant>
        <vt:lpstr>Tema</vt:lpstr>
      </vt:variant>
      <vt:variant>
        <vt:i4>1</vt:i4>
      </vt:variant>
      <vt:variant>
        <vt:lpstr>Slayt Başlıkları</vt:lpstr>
      </vt:variant>
      <vt:variant>
        <vt:i4>16</vt:i4>
      </vt:variant>
    </vt:vector>
  </HeadingPairs>
  <TitlesOfParts>
    <vt:vector size="17" baseType="lpstr">
      <vt:lpstr>Dalga Biçimi</vt:lpstr>
      <vt:lpstr>Slayt 1</vt:lpstr>
      <vt:lpstr>İNSANIN PAYLAŞMA ve YARDIMLAŞMA İHTİYACI</vt:lpstr>
      <vt:lpstr>Slayt 3</vt:lpstr>
      <vt:lpstr>Slayt 4</vt:lpstr>
      <vt:lpstr>Slayt 5</vt:lpstr>
      <vt:lpstr>Slayt 6</vt:lpstr>
      <vt:lpstr>Slayt 7</vt:lpstr>
      <vt:lpstr>Slayt 8</vt:lpstr>
      <vt:lpstr>Slayt 9</vt:lpstr>
      <vt:lpstr>Slayt 10</vt:lpstr>
      <vt:lpstr>Slayt 11</vt:lpstr>
      <vt:lpstr> Paylaşma ve Yardımlaşmanın Bireysel Faydaları:</vt:lpstr>
      <vt:lpstr>Paylaşma ve Yardımlaşmanın Toplumsal Faydaları:</vt:lpstr>
      <vt:lpstr>Bir soru</vt:lpstr>
      <vt:lpstr>Cevap..</vt:lpstr>
      <vt:lpstr>SON</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2015-11-27T14:26:43Z</dcterms:created>
  <dcterms:modified xsi:type="dcterms:W3CDTF">2015-12-23T11:08:34Z</dcterms:modified>
  <cp:category>www.sorubak.com</cp:category>
</cp:coreProperties>
</file>