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D41060-375F-4918-9D3B-F8CE40FBE5DC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EA88F6-81CA-4BF1-B990-88A3505C087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10264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EA88F6-81CA-4BF1-B990-88A3505C087E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74FBE4E-1565-470B-91A4-6D6B34F337E3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587CE23-A022-4DA7-BCCC-E8DA51667A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587CE23-A022-4DA7-BCCC-E8DA51667A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74FBE4E-1565-470B-91A4-6D6B34F337E3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587CE23-A022-4DA7-BCCC-E8DA51667A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74FBE4E-1565-470B-91A4-6D6B34F337E3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74FBE4E-1565-470B-91A4-6D6B34F337E3}" type="datetimeFigureOut">
              <a:rPr lang="tr-TR" smtClean="0"/>
              <a:pPr/>
              <a:t>11.12.2015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587CE23-A022-4DA7-BCCC-E8DA51667A0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99792" y="260648"/>
            <a:ext cx="6444208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DİN KÜLTÜRÜ VE AHLAK BİLGİSİ DERSİ </a:t>
            </a:r>
          </a:p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CAMİYİ TANIYALIM KONUSU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0" y="260648"/>
            <a:ext cx="2699792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HAZIRLAYANIN;</a:t>
            </a:r>
          </a:p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ADI:DİLRUBA</a:t>
            </a:r>
          </a:p>
          <a:p>
            <a:pPr algn="ctr"/>
            <a:r>
              <a:rPr lang="tr-TR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SOYADI:MENGİ</a:t>
            </a:r>
          </a:p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SINIFI:5-B</a:t>
            </a:r>
          </a:p>
          <a:p>
            <a:pPr algn="ctr"/>
            <a:r>
              <a:rPr lang="tr-TR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NUMARASI:502</a:t>
            </a:r>
          </a:p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OKULU:ORHANGAZİ İMAMHATİP ORTAOKULU</a:t>
            </a:r>
            <a:endParaRPr lang="tr-TR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0"/>
            <a:ext cx="7704856" cy="32932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HER KİM ALLAH(C.C) RIZASI İÇİN BİR MESCİT İNŞA EDERSE ALLAH TEALA DA ONA CENNETTE BİR KÖŞK İNŞA EDER.</a:t>
            </a:r>
          </a:p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HADİS-İ ŞERİF</a:t>
            </a:r>
            <a:r>
              <a:rPr lang="tr-TR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C:\Users\ilhan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2976"/>
            <a:ext cx="9144000" cy="3604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lhan\Desktop\imam-nedir-imam-kime-denir-imam-res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83768" cy="1412776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110639" y="0"/>
            <a:ext cx="166904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i="1" u="sng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İMAM</a:t>
            </a:r>
            <a:endParaRPr lang="tr-TR" sz="4800" i="1" u="sng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699792" y="764704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Cemaate namaz kıldıran din görevlisine </a:t>
            </a:r>
            <a:r>
              <a:rPr lang="tr-TR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imam </a:t>
            </a:r>
            <a:r>
              <a:rPr lang="tr-TR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denir.</a:t>
            </a:r>
            <a:endParaRPr lang="tr-TR" b="1" i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491880" y="1268760"/>
            <a:ext cx="26805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i="1" u="sng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MÜEZZİN</a:t>
            </a:r>
            <a:endParaRPr lang="tr-TR" sz="4800" i="1" u="sng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7" name="Picture 3" descr="C:\Users\ilhan\Desktop\50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2483768" cy="1412776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2627784" y="2204864"/>
            <a:ext cx="54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Namaz vakitleri geldiğinde ezan okuyarak insanları camiye davet eden görevliye </a:t>
            </a:r>
            <a:r>
              <a:rPr lang="tr-TR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müezzin</a:t>
            </a:r>
            <a:r>
              <a:rPr lang="tr-TR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denir.</a:t>
            </a:r>
            <a:endParaRPr lang="tr-TR" b="1" i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995936" y="2780928"/>
            <a:ext cx="13582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i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VAİZ</a:t>
            </a:r>
            <a:endParaRPr lang="tr-TR" sz="4800" i="1" u="sng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9" name="Picture 5" descr="C:\Users\ilhan\Desktop\vaa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68960"/>
            <a:ext cx="2483768" cy="1440160"/>
          </a:xfrm>
          <a:prstGeom prst="rect">
            <a:avLst/>
          </a:prstGeom>
          <a:noFill/>
        </p:spPr>
      </p:pic>
      <p:sp>
        <p:nvSpPr>
          <p:cNvPr id="12" name="11 Metin kutusu"/>
          <p:cNvSpPr txBox="1"/>
          <p:nvPr/>
        </p:nvSpPr>
        <p:spPr>
          <a:xfrm>
            <a:off x="2555776" y="3645024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Cami ve mescit gibi yerlerde insanlara dini konularda öğüt ve bilgi veren,konuşma yapan kişiye </a:t>
            </a:r>
            <a:r>
              <a:rPr lang="tr-TR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vaiz</a:t>
            </a:r>
            <a:r>
              <a:rPr lang="tr-TR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denir</a:t>
            </a:r>
            <a:r>
              <a:rPr lang="tr-TR" dirty="0" smtClean="0">
                <a:solidFill>
                  <a:srgbClr val="FFFFFF"/>
                </a:solidFill>
              </a:rPr>
              <a:t>.</a:t>
            </a:r>
            <a:endParaRPr lang="tr-TR" dirty="0">
              <a:solidFill>
                <a:srgbClr val="FFFFFF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0" y="5661248"/>
            <a:ext cx="81996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i="1" u="sng" cap="none" spc="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CAMİLERDEKİ GÖREVLİLER</a:t>
            </a:r>
            <a:endParaRPr lang="tr-TR" sz="4000" b="1" i="1" u="sng" cap="none" spc="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13 Yukarı Ok"/>
          <p:cNvSpPr/>
          <p:nvPr/>
        </p:nvSpPr>
        <p:spPr>
          <a:xfrm>
            <a:off x="2411760" y="4797152"/>
            <a:ext cx="1224136" cy="9361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Yukarı Ok"/>
          <p:cNvSpPr/>
          <p:nvPr/>
        </p:nvSpPr>
        <p:spPr>
          <a:xfrm>
            <a:off x="4572000" y="4797152"/>
            <a:ext cx="1224136" cy="9361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55576" y="260648"/>
            <a:ext cx="67409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i="1" u="sng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CAMİNİN BÖLÜMLERİ</a:t>
            </a:r>
            <a:endParaRPr lang="tr-TR" sz="5400" b="1" i="1" u="sng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-2988840" y="1124744"/>
            <a:ext cx="9016828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1-MİHRAP</a:t>
            </a:r>
          </a:p>
          <a:p>
            <a:pPr algn="ctr"/>
            <a:r>
              <a:rPr lang="tr-TR" sz="5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2-MİNARE</a:t>
            </a:r>
          </a:p>
          <a:p>
            <a:pPr algn="ctr"/>
            <a:r>
              <a:rPr lang="tr-TR" sz="5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3-VAAZ KÜRSÜSÜ </a:t>
            </a:r>
          </a:p>
          <a:p>
            <a:pPr algn="ctr"/>
            <a:r>
              <a:rPr lang="tr-TR" sz="5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4-MİNBER</a:t>
            </a:r>
          </a:p>
          <a:p>
            <a:pPr algn="ctr"/>
            <a:r>
              <a:rPr lang="tr-TR" sz="5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5-ŞADIRVAN</a:t>
            </a:r>
          </a:p>
          <a:p>
            <a:pPr algn="ctr"/>
            <a:r>
              <a:rPr lang="tr-TR" sz="5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6-KUBBE</a:t>
            </a:r>
            <a:endParaRPr lang="tr-TR" sz="54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No-20-_Arap_Usulu_Mihrap_3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4538" r="4538"/>
          <a:stretch>
            <a:fillRect/>
          </a:stretch>
        </p:blipFill>
        <p:spPr/>
      </p:pic>
      <p:sp>
        <p:nvSpPr>
          <p:cNvPr id="7" name="6 Dikdörtgen"/>
          <p:cNvSpPr/>
          <p:nvPr/>
        </p:nvSpPr>
        <p:spPr>
          <a:xfrm>
            <a:off x="5578255" y="332656"/>
            <a:ext cx="29274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MİHRAP</a:t>
            </a:r>
            <a:endParaRPr lang="tr-TR" sz="6000" b="1" i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148064" y="1484784"/>
            <a:ext cx="37444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0000"/>
                </a:solidFill>
              </a:rPr>
              <a:t>Mihrap,cami ve mescitlerde Kabe’nin yönünü gösteren,imama ayrılmış,girintili bölüme verilen addır.</a:t>
            </a:r>
            <a:endParaRPr lang="tr-TR" sz="3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Mescid-i_Nebevi_Minare_Gece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8762" b="18762"/>
          <a:stretch>
            <a:fillRect/>
          </a:stretch>
        </p:blipFill>
        <p:spPr>
          <a:xfrm>
            <a:off x="611560" y="1052736"/>
            <a:ext cx="4206240" cy="4206240"/>
          </a:xfrm>
        </p:spPr>
      </p:pic>
      <p:sp>
        <p:nvSpPr>
          <p:cNvPr id="6" name="5 Dikdörtgen"/>
          <p:cNvSpPr/>
          <p:nvPr/>
        </p:nvSpPr>
        <p:spPr>
          <a:xfrm>
            <a:off x="5652120" y="332656"/>
            <a:ext cx="29209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MİNARE</a:t>
            </a:r>
            <a:endParaRPr lang="tr-TR" sz="6000" b="1" i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076056" y="1484784"/>
            <a:ext cx="4067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0000"/>
                </a:solidFill>
              </a:rPr>
              <a:t>Minare,namaz vaktinin geldiğini bildirmek için müezzinin çıkıp ezan okuduğu,bir veya iki şerefeli,çoğunlukla taştan yapılmış yüksek ve ince bir yapıdır.</a:t>
            </a:r>
            <a:endParaRPr lang="tr-TR" sz="3200" dirty="0">
              <a:solidFill>
                <a:srgbClr val="000000"/>
              </a:solidFill>
            </a:endParaRPr>
          </a:p>
        </p:txBody>
      </p:sp>
      <p:cxnSp>
        <p:nvCxnSpPr>
          <p:cNvPr id="9" name="8 Düz Ok Bağlayıcısı"/>
          <p:cNvCxnSpPr/>
          <p:nvPr/>
        </p:nvCxnSpPr>
        <p:spPr>
          <a:xfrm flipH="1" flipV="1">
            <a:off x="2339752" y="692696"/>
            <a:ext cx="590952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 flipH="1" flipV="1">
            <a:off x="1763688" y="620688"/>
            <a:ext cx="100811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14 Metin kutusu"/>
          <p:cNvSpPr txBox="1"/>
          <p:nvPr/>
        </p:nvSpPr>
        <p:spPr>
          <a:xfrm>
            <a:off x="1331640" y="260648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ŞEREFE</a:t>
            </a:r>
            <a:endParaRPr lang="tr-TR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Resim Yer Tutucusu" descr="indir (4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562" b="12562"/>
          <a:stretch>
            <a:fillRect/>
          </a:stretch>
        </p:blipFill>
        <p:spPr/>
      </p:pic>
      <p:sp>
        <p:nvSpPr>
          <p:cNvPr id="9" name="8 Dikdörtgen"/>
          <p:cNvSpPr/>
          <p:nvPr/>
        </p:nvSpPr>
        <p:spPr>
          <a:xfrm>
            <a:off x="5017934" y="620688"/>
            <a:ext cx="41260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VAAZ KÜRSÜSÜ</a:t>
            </a:r>
            <a:endParaRPr lang="tr-TR" sz="4400" b="1" i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076056" y="1484784"/>
            <a:ext cx="42484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0000"/>
                </a:solidFill>
              </a:rPr>
              <a:t>Vaaz kürsüsü,vaaz veren kişinin oturduğu yüksekçe bir yerdir.Genellikle Cuma ve Bayram günleri vaiz buraya çıkarak halkı dini konularda aydınlatır.</a:t>
            </a:r>
            <a:endParaRPr lang="tr-TR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minber-nedir-minber-ne-demek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258" b="16258"/>
          <a:stretch>
            <a:fillRect/>
          </a:stretch>
        </p:blipFill>
        <p:spPr/>
      </p:pic>
      <p:sp>
        <p:nvSpPr>
          <p:cNvPr id="6" name="5 Dikdörtgen"/>
          <p:cNvSpPr/>
          <p:nvPr/>
        </p:nvSpPr>
        <p:spPr>
          <a:xfrm>
            <a:off x="5371849" y="332656"/>
            <a:ext cx="2901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MİNBER</a:t>
            </a:r>
            <a:endParaRPr lang="tr-TR" sz="6000" b="1" i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148064" y="1556792"/>
            <a:ext cx="374441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0000"/>
                </a:solidFill>
              </a:rPr>
              <a:t>Minber,Camilerde imamın çıkıp hutbe okuduğu,merdivenli yerdir.Minber,mihrabın sağında bulunur.Hutbe,Cuma günü kılınan Cuma namazının farzından önce ve bayram namazlarından sonra okunur.</a:t>
            </a:r>
            <a:endParaRPr lang="tr-TR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6737" r="16737"/>
          <a:stretch>
            <a:fillRect/>
          </a:stretch>
        </p:blipFill>
        <p:spPr/>
      </p:pic>
      <p:sp>
        <p:nvSpPr>
          <p:cNvPr id="6" name="5 Dikdörtgen"/>
          <p:cNvSpPr/>
          <p:nvPr/>
        </p:nvSpPr>
        <p:spPr>
          <a:xfrm>
            <a:off x="5148064" y="476672"/>
            <a:ext cx="36551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ŞADIRVAN</a:t>
            </a:r>
            <a:endParaRPr lang="tr-TR" sz="6000" b="1" i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076056" y="1844824"/>
            <a:ext cx="40679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000000"/>
                </a:solidFill>
              </a:rPr>
              <a:t>Cami avlusunda bulunan,abdest alınan yer.</a:t>
            </a:r>
            <a:endParaRPr lang="tr-TR" sz="4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indir (3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6411" r="16411"/>
          <a:stretch>
            <a:fillRect/>
          </a:stretch>
        </p:blipFill>
        <p:spPr/>
      </p:pic>
      <p:sp>
        <p:nvSpPr>
          <p:cNvPr id="6" name="5 Dikdörtgen"/>
          <p:cNvSpPr/>
          <p:nvPr/>
        </p:nvSpPr>
        <p:spPr>
          <a:xfrm>
            <a:off x="5580112" y="692696"/>
            <a:ext cx="25587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KUBBE</a:t>
            </a:r>
            <a:endParaRPr lang="tr-TR" sz="6000" b="1" i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004048" y="1772816"/>
            <a:ext cx="38164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000000"/>
                </a:solidFill>
              </a:rPr>
              <a:t>Kubbe camilerin oval şeklindeki tavanlarına denir.</a:t>
            </a:r>
            <a:endParaRPr lang="tr-TR" sz="4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Özel 3">
      <a:dk1>
        <a:srgbClr val="B13F9A"/>
      </a:dk1>
      <a:lt1>
        <a:srgbClr val="B13F9A"/>
      </a:lt1>
      <a:dk2>
        <a:srgbClr val="92D050"/>
      </a:dk2>
      <a:lt2>
        <a:srgbClr val="92D050"/>
      </a:lt2>
      <a:accent1>
        <a:srgbClr val="B13F9A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180</TotalTime>
  <Words>192</Words>
  <Application>Microsoft Office PowerPoint</Application>
  <PresentationFormat>Ekran Gösterisi (4:3)</PresentationFormat>
  <Paragraphs>39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Zengin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2015-12-10T16:24:27Z</dcterms:created>
  <dcterms:modified xsi:type="dcterms:W3CDTF">2015-12-11T08:01:16Z</dcterms:modified>
  <cp:category>www.sorubak.com</cp:category>
</cp:coreProperties>
</file>