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media/audio11.wav" ContentType="audio/x-wav"/>
  <Override PartName="/ppt/media/audio2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7" r:id="rId10"/>
    <p:sldId id="269" r:id="rId11"/>
    <p:sldId id="268" r:id="rId12"/>
    <p:sldId id="272" r:id="rId13"/>
    <p:sldId id="271" r:id="rId14"/>
    <p:sldId id="270" r:id="rId15"/>
    <p:sldId id="277" r:id="rId16"/>
    <p:sldId id="276" r:id="rId17"/>
    <p:sldId id="275" r:id="rId18"/>
    <p:sldId id="274" r:id="rId19"/>
    <p:sldId id="273" r:id="rId20"/>
    <p:sldId id="284" r:id="rId21"/>
    <p:sldId id="283" r:id="rId22"/>
    <p:sldId id="282" r:id="rId23"/>
    <p:sldId id="281" r:id="rId24"/>
    <p:sldId id="280" r:id="rId25"/>
    <p:sldId id="279" r:id="rId26"/>
    <p:sldId id="278" r:id="rId27"/>
    <p:sldId id="286" r:id="rId28"/>
    <p:sldId id="288" r:id="rId29"/>
    <p:sldId id="287" r:id="rId30"/>
    <p:sldId id="290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hmet değerli" initials="md" lastIdx="1" clrIdx="0">
    <p:extLst>
      <p:ext uri="{19B8F6BF-5375-455C-9EA6-DF929625EA0E}">
        <p15:presenceInfo xmlns:p15="http://schemas.microsoft.com/office/powerpoint/2012/main" xmlns="" userId="850dac70b5407c7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1-15T21:28:11.470" idx="1">
    <p:pos x="10" y="10"/>
    <p:text/>
    <p:extLst>
      <p:ext uri="{C676402C-5697-4E1C-873F-D02D1690AC5C}">
        <p15:threadingInfo xmlns:p15="http://schemas.microsoft.com/office/powerpoint/2012/main" xmlns="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88860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0468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507340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38377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0715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06734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129449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73106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555162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28470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34604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push.wav"/>
          </p:stSnd>
        </p:sndAc>
      </p:transition>
    </mc:Choice>
    <mc:Fallback>
      <p:transition spd="slow" advClick="0" advTm="1000">
        <p:fade/>
        <p:sndAc>
          <p:stSnd>
            <p:snd r:embed="rId1" name="push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2943D-8D28-45AA-A3BE-13764D93B427}" type="datetimeFigureOut">
              <a:rPr lang="tr-TR" smtClean="0"/>
              <a:pPr/>
              <a:t>16.01.2016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6C5F4-7E19-4333-A005-C932F0F4DA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662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14" name="push.wav"/>
          </p:stSnd>
        </p:sndAc>
      </p:transition>
    </mc:Choice>
    <mc:Fallback>
      <p:transition spd="slow" advClick="0" advTm="1000">
        <p:fade/>
        <p:sndAc>
          <p:stSnd>
            <p:snd r:embed="rId13" name="push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1.png"/><Relationship Id="rId3" Type="http://schemas.openxmlformats.org/officeDocument/2006/relationships/image" Target="../media/image28.png"/><Relationship Id="rId21" Type="http://schemas.openxmlformats.org/officeDocument/2006/relationships/image" Target="../media/image46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0.png"/><Relationship Id="rId2" Type="http://schemas.openxmlformats.org/officeDocument/2006/relationships/audio" Target="../media/audio1.wav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9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Relationship Id="rId22" Type="http://schemas.openxmlformats.org/officeDocument/2006/relationships/image" Target="../media/image47.png"/><Relationship Id="rId27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2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audio" Target="../media/audio1.wav"/><Relationship Id="rId16" Type="http://schemas.openxmlformats.org/officeDocument/2006/relationships/image" Target="../media/image68.png"/><Relationship Id="rId20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6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4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72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1136" y="1111971"/>
            <a:ext cx="7808686" cy="1170929"/>
          </a:xfrm>
          <a:prstGeom prst="rect">
            <a:avLst/>
          </a:prstGeom>
          <a:effectLst>
            <a:glow rad="5588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22011" y="3884520"/>
            <a:ext cx="6507621" cy="1489306"/>
          </a:xfrm>
          <a:prstGeom prst="rect">
            <a:avLst/>
          </a:prstGeom>
          <a:pattFill prst="lgCheck">
            <a:fgClr>
              <a:schemeClr val="accent1"/>
            </a:fgClr>
            <a:bgClr>
              <a:schemeClr val="bg1"/>
            </a:bgClr>
          </a:pattFill>
          <a:effectLst>
            <a:glow rad="596900">
              <a:schemeClr val="accent1">
                <a:alpha val="40000"/>
              </a:schemeClr>
            </a:glow>
            <a:softEdge rad="457200"/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xmlns="" val="1493559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5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8225" y="1876425"/>
            <a:ext cx="24955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2685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4900" y="1833562"/>
            <a:ext cx="23622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8372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4425" y="1843087"/>
            <a:ext cx="23431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82564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5850" y="1881187"/>
            <a:ext cx="24003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9824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4912" y="1866900"/>
            <a:ext cx="21621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02887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3050" y="1890712"/>
            <a:ext cx="14859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1018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5375" y="1862137"/>
            <a:ext cx="23812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81389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4450" y="1866900"/>
            <a:ext cx="19431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18622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0187" y="1876425"/>
            <a:ext cx="15716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89405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0" y="1871662"/>
            <a:ext cx="19050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091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4984" y="436098"/>
            <a:ext cx="3997234" cy="584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0320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0" y="1885950"/>
            <a:ext cx="1905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3853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1575" y="1890712"/>
            <a:ext cx="22288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8917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6337" y="1914525"/>
            <a:ext cx="22193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9514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7117" y="1509395"/>
            <a:ext cx="2600325" cy="24574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53329" y="4258310"/>
            <a:ext cx="22479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30810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5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2575" y="1928812"/>
            <a:ext cx="14668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65460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7312" y="1838325"/>
            <a:ext cx="18573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3745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12" y="-1951"/>
            <a:ext cx="1499446" cy="174389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4798" y="47427"/>
            <a:ext cx="1658097" cy="174194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09635" y="18074"/>
            <a:ext cx="1378479" cy="170384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90854" y="29232"/>
            <a:ext cx="1871203" cy="168152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2057" y="-33135"/>
            <a:ext cx="1332133" cy="174389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92899" y="32754"/>
            <a:ext cx="1080721" cy="174194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51331" y="1789367"/>
            <a:ext cx="1363855" cy="218113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646912" y="1880112"/>
            <a:ext cx="1615983" cy="207953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37473" y="1881369"/>
            <a:ext cx="2024584" cy="1948906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66624" y="1780040"/>
            <a:ext cx="1370850" cy="192086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45575" y="1923044"/>
            <a:ext cx="1412484" cy="2124297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662058" y="1811782"/>
            <a:ext cx="1330842" cy="205326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604798" y="4114870"/>
            <a:ext cx="1524648" cy="1945913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186486" y="4177099"/>
            <a:ext cx="1450987" cy="1821454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94837" y="4368801"/>
            <a:ext cx="1273769" cy="1805556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637473" y="4177099"/>
            <a:ext cx="1763327" cy="1821454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980308" y="4047341"/>
            <a:ext cx="1262244" cy="186547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6509053" y="3966068"/>
            <a:ext cx="1396262" cy="199334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9215186" y="-1951"/>
            <a:ext cx="1406226" cy="1706882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9242552" y="1893603"/>
            <a:ext cx="1352300" cy="1924437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9330774" y="4034052"/>
            <a:ext cx="1290638" cy="1857375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0674286" y="-33135"/>
            <a:ext cx="1350657" cy="1734692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10742977" y="1923043"/>
            <a:ext cx="1028109" cy="1907231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0621412" y="3970870"/>
            <a:ext cx="1361728" cy="192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0954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27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209005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090057"/>
            <a:ext cx="12192000" cy="6096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5" cstate="print"/>
          <a:srcRect r="21309"/>
          <a:stretch/>
        </p:blipFill>
        <p:spPr>
          <a:xfrm>
            <a:off x="0" y="2699657"/>
            <a:ext cx="9593943" cy="1480457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6" cstate="print"/>
          <a:srcRect t="5587" r="20714"/>
          <a:stretch/>
        </p:blipFill>
        <p:spPr>
          <a:xfrm>
            <a:off x="0" y="4107543"/>
            <a:ext cx="9666514" cy="53956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647111"/>
            <a:ext cx="12133263" cy="134370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6210163"/>
            <a:ext cx="1212373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94312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9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209005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 cstate="print"/>
          <a:srcRect r="21309"/>
          <a:stretch/>
        </p:blipFill>
        <p:spPr>
          <a:xfrm>
            <a:off x="0" y="2699657"/>
            <a:ext cx="9593943" cy="148045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22126" y="4675414"/>
            <a:ext cx="12133263" cy="1343705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8750" y="2090057"/>
            <a:ext cx="2324100" cy="6000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63346" y="2090057"/>
            <a:ext cx="2333625" cy="5715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87446" y="2061482"/>
            <a:ext cx="2314121" cy="5238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21071" y="2090057"/>
            <a:ext cx="2333625" cy="5429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613447" y="2118632"/>
            <a:ext cx="2333625" cy="58102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4142377"/>
            <a:ext cx="2305050" cy="57150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406196" y="4188278"/>
            <a:ext cx="2362200" cy="54292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869542" y="4175442"/>
            <a:ext cx="2314575" cy="54292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184117" y="4182336"/>
            <a:ext cx="2295525" cy="56197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32385" y="6151698"/>
            <a:ext cx="2276475" cy="52387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356755" y="6127885"/>
            <a:ext cx="2276475" cy="57150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745895" y="6108109"/>
            <a:ext cx="2295525" cy="571500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317922" y="6079534"/>
            <a:ext cx="2295525" cy="62865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9726112" y="6079534"/>
            <a:ext cx="2286000" cy="581025"/>
          </a:xfrm>
          <a:prstGeom prst="rect">
            <a:avLst/>
          </a:prstGeom>
        </p:spPr>
      </p:pic>
      <p:sp>
        <p:nvSpPr>
          <p:cNvPr id="24" name="Metin kutusu 23"/>
          <p:cNvSpPr txBox="1"/>
          <p:nvPr/>
        </p:nvSpPr>
        <p:spPr>
          <a:xfrm>
            <a:off x="179718" y="2190534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2625375" y="2179047"/>
            <a:ext cx="201022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4991203" y="2182075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7378804" y="2197638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9809947" y="2197638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1145" y="4271499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2463346" y="4275565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1" name="Metin kutusu 30"/>
          <p:cNvSpPr txBox="1"/>
          <p:nvPr/>
        </p:nvSpPr>
        <p:spPr>
          <a:xfrm>
            <a:off x="4894038" y="4273311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7339244" y="4271499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49874" y="6228969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4" name="Metin kutusu 33"/>
          <p:cNvSpPr txBox="1"/>
          <p:nvPr/>
        </p:nvSpPr>
        <p:spPr>
          <a:xfrm>
            <a:off x="2406196" y="6251322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5" name="Metin kutusu 34"/>
          <p:cNvSpPr txBox="1"/>
          <p:nvPr/>
        </p:nvSpPr>
        <p:spPr>
          <a:xfrm>
            <a:off x="4834114" y="6209193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6" name="Metin kutusu 35"/>
          <p:cNvSpPr txBox="1"/>
          <p:nvPr/>
        </p:nvSpPr>
        <p:spPr>
          <a:xfrm>
            <a:off x="7406141" y="6251322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7" name="Metin kutusu 36"/>
          <p:cNvSpPr txBox="1"/>
          <p:nvPr/>
        </p:nvSpPr>
        <p:spPr>
          <a:xfrm>
            <a:off x="9827425" y="6182824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636625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20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5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000"/>
                            </p:stCondLst>
                            <p:childTnLst>
                              <p:par>
                                <p:cTn id="6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75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750"/>
                            </p:stCondLst>
                            <p:childTnLst>
                              <p:par>
                                <p:cTn id="77" presetID="4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000"/>
                            </p:stCondLst>
                            <p:childTnLst>
                              <p:par>
                                <p:cTn id="83" presetID="4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250"/>
                            </p:stCondLst>
                            <p:childTnLst>
                              <p:par>
                                <p:cTn id="89" presetID="4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8500"/>
                            </p:stCondLst>
                            <p:childTnLst>
                              <p:par>
                                <p:cTn id="95" presetID="4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1310"/>
            <a:ext cx="12192000" cy="24765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25" y="2741930"/>
            <a:ext cx="12182475" cy="4953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25" y="3237230"/>
            <a:ext cx="12182475" cy="24288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25" y="5810250"/>
            <a:ext cx="12144375" cy="590550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205693" y="2812594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2663371" y="2786323"/>
            <a:ext cx="201022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029199" y="2789351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7416800" y="2804914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9847943" y="2804914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232228" y="5920859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2594429" y="5924925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5025121" y="5922671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7470327" y="5920859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9930047" y="5924925"/>
            <a:ext cx="211908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324471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7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75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750"/>
                            </p:stCondLst>
                            <p:childTnLst>
                              <p:par>
                                <p:cTn id="4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750"/>
                            </p:stCondLst>
                            <p:childTnLst>
                              <p:par>
                                <p:cTn id="5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750"/>
                            </p:stCondLst>
                            <p:childTnLst>
                              <p:par>
                                <p:cTn id="6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2686" y="566057"/>
            <a:ext cx="3410857" cy="510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99851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PREPARED BY</a:t>
            </a:r>
            <a:endParaRPr lang="tr-TR" sz="6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7713" y="1840139"/>
            <a:ext cx="11136087" cy="2847975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MEHMET DEGERLI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AN ENGLISH TEACHER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IN KASTAMONU (DADAY)</a:t>
            </a:r>
          </a:p>
          <a:p>
            <a:r>
              <a:rPr lang="tr-TR" sz="4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AT THE IMAM HATIP HIGH SCHOOL</a:t>
            </a:r>
            <a:endParaRPr lang="tr-TR" sz="40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50908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3" name="click.wav"/>
          </p:stSnd>
        </p:sndAc>
      </p:transition>
    </mc:Choice>
    <mc:Fallback>
      <p:transition spd="slow" advClick="0" advTm="1000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3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3" cstate="print"/>
          <a:srcRect l="10455" r="10909"/>
          <a:stretch/>
        </p:blipFill>
        <p:spPr>
          <a:xfrm>
            <a:off x="4630057" y="232229"/>
            <a:ext cx="2510972" cy="580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25555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6516" y="493486"/>
            <a:ext cx="3468914" cy="460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07391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4629" y="1190171"/>
            <a:ext cx="3294743" cy="428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43823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3474" y="1524001"/>
            <a:ext cx="2595245" cy="349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78258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87" y="1928812"/>
            <a:ext cx="23336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70125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8712" y="1905000"/>
            <a:ext cx="23145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59135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000">
        <p15:prstTrans prst="fracture"/>
        <p:sndAc>
          <p:stSnd>
            <p:snd r:embed="rId4" name="push.wav"/>
          </p:stSnd>
        </p:sndAc>
      </p:transition>
    </mc:Choice>
    <mc:Fallback>
      <p:transition spd="slow" advClick="0" advTm="1000">
        <p:fade/>
        <p:sndAc>
          <p:stSnd>
            <p:snd r:embed="rId2" name="push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18</Words>
  <Application>Microsoft Office PowerPoint</Application>
  <PresentationFormat>Özel</PresentationFormat>
  <Paragraphs>5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PREPARED BY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2016-01-15T17:11:01Z</dcterms:created>
  <dcterms:modified xsi:type="dcterms:W3CDTF">2016-01-16T08:31:32Z</dcterms:modified>
  <cp:category>www.sorubak.com</cp:category>
</cp:coreProperties>
</file>