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sldIdLst>
    <p:sldId id="256" r:id="rId2"/>
    <p:sldId id="258" r:id="rId3"/>
    <p:sldId id="257" r:id="rId4"/>
    <p:sldId id="259" r:id="rId5"/>
    <p:sldId id="267" r:id="rId6"/>
    <p:sldId id="263" r:id="rId7"/>
    <p:sldId id="264" r:id="rId8"/>
    <p:sldId id="266" r:id="rId9"/>
    <p:sldId id="260" r:id="rId10"/>
    <p:sldId id="268"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8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386" autoAdjust="0"/>
    <p:restoredTop sz="99322" autoAdjust="0"/>
  </p:normalViewPr>
  <p:slideViewPr>
    <p:cSldViewPr>
      <p:cViewPr>
        <p:scale>
          <a:sx n="75" d="100"/>
          <a:sy n="75" d="100"/>
        </p:scale>
        <p:origin x="-1734" y="-43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25F1CA89-D62F-4E8B-AF1F-11FCD8A77D45}" type="datetimeFigureOut">
              <a:rPr lang="tr-TR" smtClean="0"/>
              <a:pPr/>
              <a:t>21.12.2015</a:t>
            </a:fld>
            <a:endParaRPr lang="tr-TR"/>
          </a:p>
        </p:txBody>
      </p:sp>
      <p:sp>
        <p:nvSpPr>
          <p:cNvPr id="19" name="18 Altbilgi Yer Tutucusu"/>
          <p:cNvSpPr>
            <a:spLocks noGrp="1"/>
          </p:cNvSpPr>
          <p:nvPr>
            <p:ph type="ftr" sz="quarter" idx="11"/>
          </p:nvPr>
        </p:nvSpPr>
        <p:spPr/>
        <p:txBody>
          <a:bodyPr/>
          <a:lstStyle/>
          <a:p>
            <a:endParaRPr lang="tr-TR"/>
          </a:p>
        </p:txBody>
      </p:sp>
      <p:sp>
        <p:nvSpPr>
          <p:cNvPr id="7" name="17 Slayt Numarası Yer Tutucusu"/>
          <p:cNvSpPr>
            <a:spLocks noGrp="1"/>
          </p:cNvSpPr>
          <p:nvPr>
            <p:ph type="sldNum" sz="quarter" idx="4"/>
          </p:nvPr>
        </p:nvSpPr>
        <p:spPr>
          <a:xfrm>
            <a:off x="7924800" y="6309320"/>
            <a:ext cx="762000" cy="365125"/>
          </a:xfrm>
          <a:prstGeom prst="rect">
            <a:avLst/>
          </a:prstGeom>
        </p:spPr>
        <p:txBody>
          <a:bodyPr vert="horz" lIns="0" tIns="0" rIns="0" bIns="0" anchor="b"/>
          <a:lstStyle>
            <a:lvl1pPr algn="r" eaLnBrk="1" latinLnBrk="0" hangingPunct="1">
              <a:defRPr kumimoji="0" sz="1200">
                <a:solidFill>
                  <a:srgbClr val="FF0000"/>
                </a:solidFill>
              </a:defRPr>
            </a:lvl1pPr>
          </a:lstStyle>
          <a:p>
            <a:fld id="{7479B5F4-B7D1-461A-8A38-F0DF4F145B70}" type="slidenum">
              <a:rPr lang="tr-TR" smtClean="0"/>
              <a:pPr/>
              <a:t>‹#›</a:t>
            </a:fld>
            <a:r>
              <a:rPr lang="tr-TR" dirty="0" smtClean="0"/>
              <a:t> </a:t>
            </a:r>
            <a:r>
              <a:rPr lang="tr-TR" dirty="0" smtClean="0">
                <a:latin typeface="+mj-lt"/>
              </a:rPr>
              <a:t>/ 10</a:t>
            </a:r>
            <a:endParaRPr lang="tr-TR" dirty="0">
              <a:latin typeface="+mj-lt"/>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25F1CA89-D62F-4E8B-AF1F-11FCD8A77D45}" type="datetimeFigureOut">
              <a:rPr lang="tr-TR" smtClean="0"/>
              <a:pPr/>
              <a:t>21.12.2015</a:t>
            </a:fld>
            <a:endParaRPr lang="tr-TR"/>
          </a:p>
        </p:txBody>
      </p:sp>
      <p:sp>
        <p:nvSpPr>
          <p:cNvPr id="5" name="4 Altbilgi Yer Tutucusu"/>
          <p:cNvSpPr>
            <a:spLocks noGrp="1"/>
          </p:cNvSpPr>
          <p:nvPr>
            <p:ph type="ftr" sz="quarter" idx="11"/>
          </p:nvPr>
        </p:nvSpPr>
        <p:spPr/>
        <p:txBody>
          <a:bodyPr/>
          <a:lstStyle/>
          <a:p>
            <a:endParaRPr lang="tr-TR"/>
          </a:p>
        </p:txBody>
      </p:sp>
      <p:sp>
        <p:nvSpPr>
          <p:cNvPr id="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a:t>
            </a:fld>
            <a:r>
              <a:rPr lang="tr-TR" smtClean="0"/>
              <a:t> / 10</a:t>
            </a:r>
            <a:endParaRPr lang="tr-T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25F1CA89-D62F-4E8B-AF1F-11FCD8A77D45}" type="datetimeFigureOut">
              <a:rPr lang="tr-TR" smtClean="0"/>
              <a:pPr/>
              <a:t>21.12.2015</a:t>
            </a:fld>
            <a:endParaRPr lang="tr-TR"/>
          </a:p>
        </p:txBody>
      </p:sp>
      <p:sp>
        <p:nvSpPr>
          <p:cNvPr id="5" name="4 Altbilgi Yer Tutucusu"/>
          <p:cNvSpPr>
            <a:spLocks noGrp="1"/>
          </p:cNvSpPr>
          <p:nvPr>
            <p:ph type="ftr" sz="quarter" idx="11"/>
          </p:nvPr>
        </p:nvSpPr>
        <p:spPr/>
        <p:txBody>
          <a:bodyPr/>
          <a:lstStyle/>
          <a:p>
            <a:endParaRPr lang="tr-TR"/>
          </a:p>
        </p:txBody>
      </p:sp>
      <p:sp>
        <p:nvSpPr>
          <p:cNvPr id="9"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a:t>
            </a:fld>
            <a:r>
              <a:rPr lang="tr-TR" smtClean="0"/>
              <a:t> / 10</a:t>
            </a:r>
            <a:endParaRPr lang="tr-T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25F1CA89-D62F-4E8B-AF1F-11FCD8A77D45}" type="datetimeFigureOut">
              <a:rPr lang="tr-TR" smtClean="0"/>
              <a:pPr/>
              <a:t>21.12.2015</a:t>
            </a:fld>
            <a:endParaRPr lang="tr-TR"/>
          </a:p>
        </p:txBody>
      </p:sp>
      <p:sp>
        <p:nvSpPr>
          <p:cNvPr id="5" name="4 Altbilgi Yer Tutucusu"/>
          <p:cNvSpPr>
            <a:spLocks noGrp="1"/>
          </p:cNvSpPr>
          <p:nvPr>
            <p:ph type="ftr" sz="quarter" idx="11"/>
          </p:nvPr>
        </p:nvSpPr>
        <p:spPr/>
        <p:txBody>
          <a:bodyPr/>
          <a:lstStyle/>
          <a:p>
            <a:endParaRPr lang="tr-TR"/>
          </a:p>
        </p:txBody>
      </p:sp>
      <p:sp>
        <p:nvSpPr>
          <p:cNvPr id="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a:t>
            </a:fld>
            <a:r>
              <a:rPr lang="tr-TR" smtClean="0"/>
              <a:t> / 10</a:t>
            </a:r>
            <a:endParaRPr lang="tr-T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25F1CA89-D62F-4E8B-AF1F-11FCD8A77D45}" type="datetimeFigureOut">
              <a:rPr lang="tr-TR" smtClean="0"/>
              <a:pPr/>
              <a:t>21.12.2015</a:t>
            </a:fld>
            <a:endParaRPr lang="tr-TR"/>
          </a:p>
        </p:txBody>
      </p:sp>
      <p:sp>
        <p:nvSpPr>
          <p:cNvPr id="5" name="4 Altbilgi Yer Tutucusu"/>
          <p:cNvSpPr>
            <a:spLocks noGrp="1"/>
          </p:cNvSpPr>
          <p:nvPr>
            <p:ph type="ftr" sz="quarter" idx="11"/>
          </p:nvPr>
        </p:nvSpPr>
        <p:spPr/>
        <p:txBody>
          <a:bodyPr/>
          <a:lstStyle/>
          <a:p>
            <a:endParaRPr lang="tr-TR"/>
          </a:p>
        </p:txBody>
      </p:sp>
      <p:sp>
        <p:nvSpPr>
          <p:cNvPr id="8" name="17 Slayt Numarası Yer Tutucusu"/>
          <p:cNvSpPr>
            <a:spLocks noGrp="1"/>
          </p:cNvSpPr>
          <p:nvPr>
            <p:ph type="sldNum" sz="quarter" idx="4"/>
          </p:nvPr>
        </p:nvSpPr>
        <p:spPr>
          <a:xfrm>
            <a:off x="7924800" y="630932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a:t>
            </a:fld>
            <a:r>
              <a:rPr lang="tr-TR" smtClean="0"/>
              <a:t> / 10</a:t>
            </a:r>
            <a:endParaRPr lang="tr-TR"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25F1CA89-D62F-4E8B-AF1F-11FCD8A77D45}" type="datetimeFigureOut">
              <a:rPr lang="tr-TR" smtClean="0"/>
              <a:pPr/>
              <a:t>21.12.2015</a:t>
            </a:fld>
            <a:endParaRPr lang="tr-TR"/>
          </a:p>
        </p:txBody>
      </p:sp>
      <p:sp>
        <p:nvSpPr>
          <p:cNvPr id="6" name="5 Altbilgi Yer Tutucusu"/>
          <p:cNvSpPr>
            <a:spLocks noGrp="1"/>
          </p:cNvSpPr>
          <p:nvPr>
            <p:ph type="ftr" sz="quarter" idx="11"/>
          </p:nvPr>
        </p:nvSpPr>
        <p:spPr/>
        <p:txBody>
          <a:bodyPr/>
          <a:lstStyle/>
          <a:p>
            <a:endParaRPr lang="tr-TR"/>
          </a:p>
        </p:txBody>
      </p:sp>
      <p:sp>
        <p:nvSpPr>
          <p:cNvPr id="9"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a:t>
            </a:fld>
            <a:r>
              <a:rPr lang="tr-TR" smtClean="0"/>
              <a:t> / 10</a:t>
            </a:r>
            <a:endParaRPr lang="tr-T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25F1CA89-D62F-4E8B-AF1F-11FCD8A77D45}" type="datetimeFigureOut">
              <a:rPr lang="tr-TR" smtClean="0"/>
              <a:pPr/>
              <a:t>21.12.2015</a:t>
            </a:fld>
            <a:endParaRPr lang="tr-TR"/>
          </a:p>
        </p:txBody>
      </p:sp>
      <p:sp>
        <p:nvSpPr>
          <p:cNvPr id="8" name="7 Altbilgi Yer Tutucusu"/>
          <p:cNvSpPr>
            <a:spLocks noGrp="1"/>
          </p:cNvSpPr>
          <p:nvPr>
            <p:ph type="ftr" sz="quarter" idx="11"/>
          </p:nvPr>
        </p:nvSpPr>
        <p:spPr/>
        <p:txBody>
          <a:bodyPr/>
          <a:lstStyle/>
          <a:p>
            <a:endParaRPr lang="tr-TR"/>
          </a:p>
        </p:txBody>
      </p:sp>
      <p:sp>
        <p:nvSpPr>
          <p:cNvPr id="11" name="17 Slayt Numarası Yer Tutucusu"/>
          <p:cNvSpPr>
            <a:spLocks noGrp="1"/>
          </p:cNvSpPr>
          <p:nvPr>
            <p:ph type="sldNum" sz="quarter" idx="12"/>
          </p:nvPr>
        </p:nvSpPr>
        <p:spPr>
          <a:xfrm>
            <a:off x="7924800" y="635635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a:t>
            </a:fld>
            <a:r>
              <a:rPr lang="tr-TR" smtClean="0"/>
              <a:t> / 10</a:t>
            </a:r>
            <a:endParaRPr lang="tr-T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25F1CA89-D62F-4E8B-AF1F-11FCD8A77D45}" type="datetimeFigureOut">
              <a:rPr lang="tr-TR" smtClean="0"/>
              <a:pPr/>
              <a:t>21.12.2015</a:t>
            </a:fld>
            <a:endParaRPr lang="tr-TR"/>
          </a:p>
        </p:txBody>
      </p:sp>
      <p:sp>
        <p:nvSpPr>
          <p:cNvPr id="4" name="3 Altbilgi Yer Tutucusu"/>
          <p:cNvSpPr>
            <a:spLocks noGrp="1"/>
          </p:cNvSpPr>
          <p:nvPr>
            <p:ph type="ftr" sz="quarter" idx="11"/>
          </p:nvPr>
        </p:nvSpPr>
        <p:spPr/>
        <p:txBody>
          <a:bodyPr/>
          <a:lstStyle/>
          <a:p>
            <a:endParaRPr lang="tr-TR"/>
          </a:p>
        </p:txBody>
      </p:sp>
      <p:sp>
        <p:nvSpPr>
          <p:cNvPr id="7"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a:t>
            </a:fld>
            <a:r>
              <a:rPr lang="tr-TR" smtClean="0"/>
              <a:t> / 10</a:t>
            </a:r>
            <a:endParaRPr lang="tr-T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25F1CA89-D62F-4E8B-AF1F-11FCD8A77D45}" type="datetimeFigureOut">
              <a:rPr lang="tr-TR" smtClean="0"/>
              <a:pPr/>
              <a:t>21.12.2015</a:t>
            </a:fld>
            <a:endParaRPr lang="tr-TR"/>
          </a:p>
        </p:txBody>
      </p:sp>
      <p:sp>
        <p:nvSpPr>
          <p:cNvPr id="3" name="2 Altbilgi Yer Tutucusu"/>
          <p:cNvSpPr>
            <a:spLocks noGrp="1"/>
          </p:cNvSpPr>
          <p:nvPr>
            <p:ph type="ftr" sz="quarter" idx="11"/>
          </p:nvPr>
        </p:nvSpPr>
        <p:spPr/>
        <p:txBody>
          <a:bodyPr/>
          <a:lstStyle/>
          <a:p>
            <a:endParaRPr lang="tr-TR"/>
          </a:p>
        </p:txBody>
      </p:sp>
      <p:sp>
        <p:nvSpPr>
          <p:cNvPr id="6"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a:t>
            </a:fld>
            <a:r>
              <a:rPr lang="tr-TR" smtClean="0"/>
              <a:t> / 10</a:t>
            </a:r>
            <a:endParaRPr lang="tr-T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25F1CA89-D62F-4E8B-AF1F-11FCD8A77D45}" type="datetimeFigureOut">
              <a:rPr lang="tr-TR" smtClean="0"/>
              <a:pPr/>
              <a:t>21.12.2015</a:t>
            </a:fld>
            <a:endParaRPr lang="tr-TR"/>
          </a:p>
        </p:txBody>
      </p:sp>
      <p:sp>
        <p:nvSpPr>
          <p:cNvPr id="6" name="5 Altbilgi Yer Tutucusu"/>
          <p:cNvSpPr>
            <a:spLocks noGrp="1"/>
          </p:cNvSpPr>
          <p:nvPr>
            <p:ph type="ftr" sz="quarter" idx="11"/>
          </p:nvPr>
        </p:nvSpPr>
        <p:spPr/>
        <p:txBody>
          <a:bodyPr/>
          <a:lstStyle/>
          <a:p>
            <a:endParaRPr lang="tr-TR"/>
          </a:p>
        </p:txBody>
      </p:sp>
      <p:sp>
        <p:nvSpPr>
          <p:cNvPr id="9"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a:t>
            </a:fld>
            <a:r>
              <a:rPr lang="tr-TR" smtClean="0"/>
              <a:t> / 10</a:t>
            </a:r>
            <a:endParaRPr lang="tr-T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25F1CA89-D62F-4E8B-AF1F-11FCD8A77D45}" type="datetimeFigureOut">
              <a:rPr lang="tr-TR" smtClean="0"/>
              <a:pPr/>
              <a:t>21.12.2015</a:t>
            </a:fld>
            <a:endParaRPr lang="tr-TR"/>
          </a:p>
        </p:txBody>
      </p:sp>
      <p:sp>
        <p:nvSpPr>
          <p:cNvPr id="6" name="5 Altbilgi Yer Tutucusu"/>
          <p:cNvSpPr>
            <a:spLocks noGrp="1"/>
          </p:cNvSpPr>
          <p:nvPr>
            <p:ph type="ftr" sz="quarter" idx="11"/>
          </p:nvPr>
        </p:nvSpPr>
        <p:spPr/>
        <p:txBody>
          <a:bodyPr/>
          <a:lstStyle/>
          <a:p>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4"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a:t>
            </a:fld>
            <a:r>
              <a:rPr lang="tr-TR" smtClean="0"/>
              <a:t> / 10</a:t>
            </a:r>
            <a:endParaRPr lang="tr-T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25F1CA89-D62F-4E8B-AF1F-11FCD8A77D45}" type="datetimeFigureOut">
              <a:rPr lang="tr-TR" smtClean="0"/>
              <a:pPr/>
              <a:t>21.12.2015</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rgbClr val="FF0000"/>
                </a:solidFill>
              </a:defRPr>
            </a:lvl1pPr>
          </a:lstStyle>
          <a:p>
            <a:fld id="{7479B5F4-B7D1-461A-8A38-F0DF4F145B70}" type="slidenum">
              <a:rPr lang="tr-TR" smtClean="0"/>
              <a:pPr/>
              <a:t>‹#›</a:t>
            </a:fld>
            <a:r>
              <a:rPr lang="tr-TR" dirty="0" smtClean="0"/>
              <a:t> </a:t>
            </a:r>
            <a:r>
              <a:rPr lang="tr-TR" dirty="0" smtClean="0">
                <a:latin typeface="+mj-lt"/>
              </a:rPr>
              <a:t>/ 10</a:t>
            </a:r>
            <a:endParaRPr lang="tr-TR" dirty="0">
              <a:latin typeface="+mj-lt"/>
            </a:endParaRP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www.sorubak.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533400" y="2492896"/>
            <a:ext cx="7999040" cy="4176464"/>
          </a:xfrm>
        </p:spPr>
        <p:txBody>
          <a:bodyPr>
            <a:normAutofit/>
          </a:bodyPr>
          <a:lstStyle/>
          <a:p>
            <a:pPr algn="l">
              <a:buFont typeface="Wingdings" pitchFamily="2" charset="2"/>
              <a:buChar char="v"/>
            </a:pPr>
            <a:r>
              <a:rPr lang="tr-TR" smtClean="0">
                <a:solidFill>
                  <a:schemeClr val="tx1"/>
                </a:solidFill>
              </a:rPr>
              <a:t>  </a:t>
            </a:r>
            <a:r>
              <a:rPr lang="tr-TR" smtClean="0"/>
              <a:t>Karadeniz  İklimi</a:t>
            </a:r>
          </a:p>
          <a:p>
            <a:pPr algn="l">
              <a:buFont typeface="Wingdings" pitchFamily="2" charset="2"/>
              <a:buChar char="v"/>
            </a:pPr>
            <a:r>
              <a:rPr lang="tr-TR" smtClean="0">
                <a:solidFill>
                  <a:schemeClr val="tx1"/>
                </a:solidFill>
              </a:rPr>
              <a:t>  Akdeniz  İklimi</a:t>
            </a:r>
            <a:r>
              <a:rPr lang="tr-TR" smtClean="0"/>
              <a:t>  </a:t>
            </a:r>
          </a:p>
          <a:p>
            <a:pPr algn="l">
              <a:buFont typeface="Wingdings" pitchFamily="2" charset="2"/>
              <a:buChar char="v"/>
            </a:pPr>
            <a:r>
              <a:rPr lang="tr-TR" smtClean="0">
                <a:solidFill>
                  <a:schemeClr val="tx1"/>
                </a:solidFill>
              </a:rPr>
              <a:t>  Karasal  İklim</a:t>
            </a:r>
          </a:p>
          <a:p>
            <a:pPr lvl="1" algn="l">
              <a:buFont typeface="Wingdings" pitchFamily="2" charset="2"/>
              <a:buChar char="v"/>
            </a:pPr>
            <a:r>
              <a:rPr lang="tr-TR" smtClean="0"/>
              <a:t> İç Anadolu  </a:t>
            </a:r>
          </a:p>
          <a:p>
            <a:pPr lvl="1" algn="l">
              <a:buFont typeface="Wingdings" pitchFamily="2" charset="2"/>
              <a:buChar char="v"/>
            </a:pPr>
            <a:r>
              <a:rPr lang="tr-TR" smtClean="0"/>
              <a:t> Doğu Anadolu  </a:t>
            </a:r>
          </a:p>
          <a:p>
            <a:pPr lvl="1" algn="l">
              <a:buFont typeface="Wingdings" pitchFamily="2" charset="2"/>
              <a:buChar char="v"/>
            </a:pPr>
            <a:r>
              <a:rPr lang="tr-TR" smtClean="0"/>
              <a:t> Güneydoğu Anadolu  </a:t>
            </a:r>
          </a:p>
          <a:p>
            <a:pPr lvl="1" algn="l">
              <a:buFont typeface="Wingdings" pitchFamily="2" charset="2"/>
              <a:buChar char="v"/>
            </a:pPr>
            <a:r>
              <a:rPr lang="tr-TR" smtClean="0"/>
              <a:t> Trakya  </a:t>
            </a:r>
            <a:endParaRPr lang="tr-TR" smtClean="0">
              <a:solidFill>
                <a:schemeClr val="tx1"/>
              </a:solidFill>
            </a:endParaRPr>
          </a:p>
          <a:p>
            <a:pPr algn="l">
              <a:buFont typeface="Wingdings" pitchFamily="2" charset="2"/>
              <a:buChar char="v"/>
            </a:pPr>
            <a:r>
              <a:rPr lang="tr-TR" smtClean="0"/>
              <a:t>  Marmara (Geçiş) İklimi</a:t>
            </a:r>
            <a:endParaRPr lang="tr-TR" dirty="0">
              <a:solidFill>
                <a:schemeClr val="tx1"/>
              </a:solidFill>
            </a:endParaRPr>
          </a:p>
        </p:txBody>
      </p:sp>
      <p:sp>
        <p:nvSpPr>
          <p:cNvPr id="4" name="3 Başlık"/>
          <p:cNvSpPr>
            <a:spLocks noGrp="1"/>
          </p:cNvSpPr>
          <p:nvPr>
            <p:ph type="ctrTitle"/>
          </p:nvPr>
        </p:nvSpPr>
        <p:spPr>
          <a:xfrm>
            <a:off x="533400" y="520080"/>
            <a:ext cx="7851648" cy="1828800"/>
          </a:xfrm>
        </p:spPr>
        <p:txBody>
          <a:bodyPr anchor="ctr">
            <a:normAutofit/>
          </a:bodyPr>
          <a:lstStyle/>
          <a:p>
            <a:pPr algn="ctr"/>
            <a:r>
              <a:rPr lang="tr-TR" smtClean="0">
                <a:solidFill>
                  <a:schemeClr val="tx1">
                    <a:lumMod val="95000"/>
                  </a:schemeClr>
                </a:solidFill>
              </a:rPr>
              <a:t>TÜRKİYE’NİN İKLİM ÇEŞİTLERİ VE ÖZELLİKLERİ</a:t>
            </a:r>
            <a:endParaRPr lang="tr-TR" dirty="0">
              <a:solidFill>
                <a:schemeClr val="tx1">
                  <a:lumMod val="95000"/>
                </a:schemeClr>
              </a:solidFill>
            </a:endParaRPr>
          </a:p>
        </p:txBody>
      </p:sp>
      <p:sp>
        <p:nvSpPr>
          <p:cNvPr id="8" name="17 Slayt Numarası Yer Tutucusu"/>
          <p:cNvSpPr>
            <a:spLocks noGrp="1"/>
          </p:cNvSpPr>
          <p:nvPr>
            <p:ph type="sldNum" sz="quarter" idx="4"/>
          </p:nvPr>
        </p:nvSpPr>
        <p:spPr>
          <a:xfrm>
            <a:off x="8267700" y="646172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1</a:t>
            </a:fld>
            <a:r>
              <a:rPr lang="tr-TR" smtClean="0"/>
              <a:t> / 10</a:t>
            </a:r>
            <a:endParaRPr lang="tr-TR" dirty="0"/>
          </a:p>
        </p:txBody>
      </p:sp>
      <p:sp>
        <p:nvSpPr>
          <p:cNvPr id="2" name="Dikdörtgen 1"/>
          <p:cNvSpPr/>
          <p:nvPr/>
        </p:nvSpPr>
        <p:spPr>
          <a:xfrm>
            <a:off x="899592" y="6488668"/>
            <a:ext cx="2075568" cy="369332"/>
          </a:xfrm>
          <a:prstGeom prst="rect">
            <a:avLst/>
          </a:prstGeom>
        </p:spPr>
        <p:txBody>
          <a:bodyPr wrap="none">
            <a:spAutoFit/>
          </a:bodyPr>
          <a:lstStyle/>
          <a:p>
            <a:r>
              <a:rPr lang="tr-TR" u="sng" dirty="0" smtClean="0">
                <a:hlinkClick r:id="rId2"/>
              </a:rPr>
              <a:t>www.</a:t>
            </a:r>
            <a:r>
              <a:rPr lang="tr-TR" u="sng" dirty="0" err="1" smtClean="0">
                <a:hlinkClick r:id="rId2"/>
              </a:rPr>
              <a:t>sorubak</a:t>
            </a:r>
            <a:r>
              <a:rPr lang="tr-TR" u="sng" dirty="0" smtClean="0">
                <a:hlinkClick r:id="rId2"/>
              </a:rPr>
              <a:t>.com</a:t>
            </a:r>
            <a:r>
              <a:rPr lang="tr-TR" u="sng" dirty="0" smtClean="0"/>
              <a:t> </a:t>
            </a:r>
            <a:endParaRPr lang="tr-TR" dirty="0"/>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Başlık"/>
          <p:cNvSpPr>
            <a:spLocks noGrp="1"/>
          </p:cNvSpPr>
          <p:nvPr>
            <p:ph type="title"/>
          </p:nvPr>
        </p:nvSpPr>
        <p:spPr>
          <a:xfrm>
            <a:off x="230832" y="2636912"/>
            <a:ext cx="8445624" cy="2655168"/>
          </a:xfrm>
        </p:spPr>
        <p:txBody>
          <a:bodyPr vert="horz" anchor="ctr">
            <a:noAutofit/>
          </a:bodyPr>
          <a:lstStyle/>
          <a:p>
            <a:pPr marL="273050" indent="-6350">
              <a:spcBef>
                <a:spcPct val="20000"/>
              </a:spcBef>
              <a:buClr>
                <a:schemeClr val="accent3"/>
              </a:buClr>
              <a:buSzPct val="95000"/>
              <a:tabLst>
                <a:tab pos="3048000" algn="l"/>
              </a:tabLst>
            </a:pPr>
            <a:r>
              <a:rPr lang="tr-TR" sz="5400" u="sng" dirty="0" smtClean="0">
                <a:solidFill>
                  <a:schemeClr val="tx1"/>
                </a:solidFill>
                <a:ea typeface="+mn-ea"/>
                <a:cs typeface="+mn-cs"/>
              </a:rPr>
              <a:t>Hazırlayan :</a:t>
            </a:r>
            <a:r>
              <a:rPr lang="tr-TR" sz="5400" dirty="0" smtClean="0">
                <a:solidFill>
                  <a:schemeClr val="accent1"/>
                </a:solidFill>
                <a:ea typeface="+mn-ea"/>
                <a:cs typeface="+mn-cs"/>
              </a:rPr>
              <a:t/>
            </a:r>
            <a:br>
              <a:rPr lang="tr-TR" sz="5400" dirty="0" smtClean="0">
                <a:solidFill>
                  <a:schemeClr val="accent1"/>
                </a:solidFill>
                <a:ea typeface="+mn-ea"/>
                <a:cs typeface="+mn-cs"/>
              </a:rPr>
            </a:br>
            <a:r>
              <a:rPr lang="tr-TR" sz="4800" dirty="0" smtClean="0">
                <a:solidFill>
                  <a:schemeClr val="accent1"/>
                </a:solidFill>
                <a:ea typeface="+mn-ea"/>
                <a:cs typeface="+mn-cs"/>
              </a:rPr>
              <a:t/>
            </a:r>
            <a:br>
              <a:rPr lang="tr-TR" sz="4800" dirty="0" smtClean="0">
                <a:solidFill>
                  <a:schemeClr val="accent1"/>
                </a:solidFill>
                <a:ea typeface="+mn-ea"/>
                <a:cs typeface="+mn-cs"/>
              </a:rPr>
            </a:br>
            <a:r>
              <a:rPr lang="tr-TR" sz="4000" dirty="0" smtClean="0">
                <a:solidFill>
                  <a:schemeClr val="tx1"/>
                </a:solidFill>
                <a:ea typeface="+mn-ea"/>
                <a:cs typeface="+mn-cs"/>
              </a:rPr>
              <a:t>Adı Soyadı	: </a:t>
            </a:r>
            <a:r>
              <a:rPr lang="tr-TR" sz="4000" dirty="0" err="1" smtClean="0">
                <a:solidFill>
                  <a:schemeClr val="tx1"/>
                </a:solidFill>
                <a:ea typeface="+mn-ea"/>
                <a:cs typeface="+mn-cs"/>
              </a:rPr>
              <a:t>Gamzenur</a:t>
            </a:r>
            <a:r>
              <a:rPr lang="tr-TR" sz="4000" dirty="0" smtClean="0">
                <a:solidFill>
                  <a:schemeClr val="tx1"/>
                </a:solidFill>
                <a:ea typeface="+mn-ea"/>
                <a:cs typeface="+mn-cs"/>
              </a:rPr>
              <a:t> DURGUN</a:t>
            </a:r>
            <a:br>
              <a:rPr lang="tr-TR" sz="4000" dirty="0" smtClean="0">
                <a:solidFill>
                  <a:schemeClr val="tx1"/>
                </a:solidFill>
                <a:ea typeface="+mn-ea"/>
                <a:cs typeface="+mn-cs"/>
              </a:rPr>
            </a:br>
            <a:r>
              <a:rPr lang="tr-TR" sz="4000" dirty="0" smtClean="0">
                <a:solidFill>
                  <a:schemeClr val="tx1"/>
                </a:solidFill>
                <a:ea typeface="+mn-ea"/>
                <a:cs typeface="+mn-cs"/>
              </a:rPr>
              <a:t>Sınıfı 	: 5/D</a:t>
            </a:r>
            <a:br>
              <a:rPr lang="tr-TR" sz="4000" dirty="0" smtClean="0">
                <a:solidFill>
                  <a:schemeClr val="tx1"/>
                </a:solidFill>
                <a:ea typeface="+mn-ea"/>
                <a:cs typeface="+mn-cs"/>
              </a:rPr>
            </a:br>
            <a:r>
              <a:rPr lang="tr-TR" sz="4000" dirty="0" smtClean="0">
                <a:solidFill>
                  <a:schemeClr val="tx1"/>
                </a:solidFill>
                <a:ea typeface="+mn-ea"/>
                <a:cs typeface="+mn-cs"/>
              </a:rPr>
              <a:t>Öğretmen 	: Sezai YILDIRIM</a:t>
            </a:r>
            <a:br>
              <a:rPr lang="tr-TR" sz="4000" dirty="0" smtClean="0">
                <a:solidFill>
                  <a:schemeClr val="tx1"/>
                </a:solidFill>
                <a:ea typeface="+mn-ea"/>
                <a:cs typeface="+mn-cs"/>
              </a:rPr>
            </a:br>
            <a:r>
              <a:rPr lang="tr-TR" sz="4000" dirty="0" smtClean="0">
                <a:solidFill>
                  <a:schemeClr val="tx1"/>
                </a:solidFill>
                <a:ea typeface="+mn-ea"/>
                <a:cs typeface="+mn-cs"/>
              </a:rPr>
              <a:t>1.Dönem Proje Ödevi</a:t>
            </a:r>
            <a:r>
              <a:rPr lang="tr-TR" sz="5400" dirty="0" smtClean="0">
                <a:solidFill>
                  <a:schemeClr val="accent1"/>
                </a:solidFill>
                <a:latin typeface="+mn-lt"/>
                <a:ea typeface="+mn-ea"/>
                <a:cs typeface="+mn-cs"/>
              </a:rPr>
              <a:t/>
            </a:r>
            <a:br>
              <a:rPr lang="tr-TR" sz="5400" dirty="0" smtClean="0">
                <a:solidFill>
                  <a:schemeClr val="accent1"/>
                </a:solidFill>
                <a:latin typeface="+mn-lt"/>
                <a:ea typeface="+mn-ea"/>
                <a:cs typeface="+mn-cs"/>
              </a:rPr>
            </a:br>
            <a:r>
              <a:rPr lang="tr-TR" sz="5400" dirty="0" smtClean="0">
                <a:solidFill>
                  <a:schemeClr val="accent1"/>
                </a:solidFill>
                <a:latin typeface="+mn-lt"/>
                <a:ea typeface="+mn-ea"/>
                <a:cs typeface="+mn-cs"/>
              </a:rPr>
              <a:t/>
            </a:r>
            <a:br>
              <a:rPr lang="tr-TR" sz="5400" dirty="0" smtClean="0">
                <a:solidFill>
                  <a:schemeClr val="accent1"/>
                </a:solidFill>
                <a:latin typeface="+mn-lt"/>
                <a:ea typeface="+mn-ea"/>
                <a:cs typeface="+mn-cs"/>
              </a:rPr>
            </a:br>
            <a:endParaRPr lang="tr-TR" sz="5400" dirty="0">
              <a:solidFill>
                <a:schemeClr val="accent1"/>
              </a:solidFill>
              <a:latin typeface="+mn-lt"/>
              <a:ea typeface="+mn-ea"/>
              <a:cs typeface="+mn-cs"/>
            </a:endParaRPr>
          </a:p>
        </p:txBody>
      </p:sp>
      <p:sp>
        <p:nvSpPr>
          <p:cNvPr id="7" name="17 Slayt Numarası Yer Tutucusu"/>
          <p:cNvSpPr>
            <a:spLocks noGrp="1"/>
          </p:cNvSpPr>
          <p:nvPr>
            <p:ph type="sldNum" sz="quarter" idx="4"/>
          </p:nvPr>
        </p:nvSpPr>
        <p:spPr>
          <a:xfrm>
            <a:off x="8267700" y="646172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10</a:t>
            </a:fld>
            <a:r>
              <a:rPr lang="tr-TR" smtClean="0"/>
              <a:t> / 10</a:t>
            </a:r>
            <a:endParaRPr lang="tr-TR" dirty="0"/>
          </a:p>
        </p:txBody>
      </p:sp>
      <p:sp>
        <p:nvSpPr>
          <p:cNvPr id="2" name="Dikdörtgen 1"/>
          <p:cNvSpPr/>
          <p:nvPr/>
        </p:nvSpPr>
        <p:spPr>
          <a:xfrm>
            <a:off x="0" y="6488668"/>
            <a:ext cx="184731" cy="369332"/>
          </a:xfrm>
          <a:prstGeom prst="rect">
            <a:avLst/>
          </a:prstGeom>
        </p:spPr>
        <p:txBody>
          <a:bodyPr wrap="none">
            <a:spAutoFit/>
          </a:bodyPr>
          <a:lstStyle/>
          <a:p>
            <a:endParaRPr lang="tr-T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afterEffect">
                                  <p:stCondLst>
                                    <p:cond delay="0"/>
                                  </p:stCondLst>
                                  <p:iterate type="lt">
                                    <p:tmPct val="50000"/>
                                  </p:iterate>
                                  <p:childTnLst>
                                    <p:set>
                                      <p:cBhvr>
                                        <p:cTn id="6" dur="1" fill="hold">
                                          <p:stCondLst>
                                            <p:cond delay="0"/>
                                          </p:stCondLst>
                                        </p:cTn>
                                        <p:tgtEl>
                                          <p:spTgt spid="4"/>
                                        </p:tgtEl>
                                        <p:attrNameLst>
                                          <p:attrName>style.visibility</p:attrName>
                                        </p:attrNameLst>
                                      </p:cBhvr>
                                      <p:to>
                                        <p:strVal val="visible"/>
                                      </p:to>
                                    </p:set>
                                    <p:set>
                                      <p:cBhvr>
                                        <p:cTn id="7" dur="228" fill="hold">
                                          <p:stCondLst>
                                            <p:cond delay="0"/>
                                          </p:stCondLst>
                                        </p:cTn>
                                        <p:tgtEl>
                                          <p:spTgt spid="4"/>
                                        </p:tgtEl>
                                        <p:attrNameLst>
                                          <p:attrName>style.rotation</p:attrName>
                                        </p:attrNameLst>
                                      </p:cBhvr>
                                      <p:to>
                                        <p:strVal val="-45.0"/>
                                      </p:to>
                                    </p:set>
                                    <p:anim calcmode="lin" valueType="num">
                                      <p:cBhvr>
                                        <p:cTn id="8" dur="228" fill="hold">
                                          <p:stCondLst>
                                            <p:cond delay="228"/>
                                          </p:stCondLst>
                                        </p:cTn>
                                        <p:tgtEl>
                                          <p:spTgt spid="4"/>
                                        </p:tgtEl>
                                        <p:attrNameLst>
                                          <p:attrName>style.rotation</p:attrName>
                                        </p:attrNameLst>
                                      </p:cBhvr>
                                      <p:tavLst>
                                        <p:tav tm="0">
                                          <p:val>
                                            <p:fltVal val="-45"/>
                                          </p:val>
                                        </p:tav>
                                        <p:tav tm="69900">
                                          <p:val>
                                            <p:fltVal val="45"/>
                                          </p:val>
                                        </p:tav>
                                        <p:tav tm="100000">
                                          <p:val>
                                            <p:fltVal val="0"/>
                                          </p:val>
                                        </p:tav>
                                      </p:tavLst>
                                    </p:anim>
                                    <p:anim calcmode="lin" valueType="num">
                                      <p:cBhvr>
                                        <p:cTn id="9" dur="228" fill="hold">
                                          <p:stCondLst>
                                            <p:cond delay="0"/>
                                          </p:stCondLst>
                                        </p:cTn>
                                        <p:tgtEl>
                                          <p:spTgt spid="4"/>
                                        </p:tgtEl>
                                        <p:attrNameLst>
                                          <p:attrName>ppt_y</p:attrName>
                                        </p:attrNameLst>
                                      </p:cBhvr>
                                      <p:tavLst>
                                        <p:tav tm="0">
                                          <p:val>
                                            <p:strVal val="#ppt_y-1"/>
                                          </p:val>
                                        </p:tav>
                                        <p:tav tm="100000">
                                          <p:val>
                                            <p:strVal val="#ppt_y-(0.354*#ppt_w-0.172*#ppt_h)"/>
                                          </p:val>
                                        </p:tav>
                                      </p:tavLst>
                                    </p:anim>
                                    <p:anim calcmode="lin" valueType="num">
                                      <p:cBhvr>
                                        <p:cTn id="10" dur="78" decel="50000" autoRev="1" fill="hold">
                                          <p:stCondLst>
                                            <p:cond delay="228"/>
                                          </p:stCondLst>
                                        </p:cTn>
                                        <p:tgtEl>
                                          <p:spTgt spid="4"/>
                                        </p:tgtEl>
                                        <p:attrNameLst>
                                          <p:attrName>ppt_y</p:attrName>
                                        </p:attrNameLst>
                                      </p:cBhvr>
                                      <p:tavLst>
                                        <p:tav tm="0">
                                          <p:val>
                                            <p:strVal val="#ppt_y-(0.354*#ppt_w-0.172*#ppt_h)"/>
                                          </p:val>
                                        </p:tav>
                                        <p:tav tm="100000">
                                          <p:val>
                                            <p:strVal val="#ppt_y-(0.354*#ppt_w-0.172*#ppt_h)-#ppt_h/2"/>
                                          </p:val>
                                        </p:tav>
                                      </p:tavLst>
                                    </p:anim>
                                    <p:anim calcmode="lin" valueType="num">
                                      <p:cBhvr>
                                        <p:cTn id="11" dur="68" fill="hold">
                                          <p:stCondLst>
                                            <p:cond delay="432"/>
                                          </p:stCondLst>
                                        </p:cTn>
                                        <p:tgtEl>
                                          <p:spTgt spid="4"/>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http://www.toplumdusmani.net/sozluk_resim/pics/5212/1322751692_cb36062cef23280311ee99359fbc9beb_620913608.jpg"/>
          <p:cNvPicPr>
            <a:picLocks noChangeAspect="1" noChangeArrowheads="1"/>
          </p:cNvPicPr>
          <p:nvPr/>
        </p:nvPicPr>
        <p:blipFill>
          <a:blip r:embed="rId2" cstate="print">
            <a:lum bright="-20000"/>
          </a:blip>
          <a:srcRect/>
          <a:stretch>
            <a:fillRect/>
          </a:stretch>
        </p:blipFill>
        <p:spPr bwMode="auto">
          <a:xfrm>
            <a:off x="1187624" y="686222"/>
            <a:ext cx="6732240" cy="3374535"/>
          </a:xfrm>
          <a:prstGeom prst="rect">
            <a:avLst/>
          </a:prstGeom>
          <a:noFill/>
        </p:spPr>
      </p:pic>
      <p:sp>
        <p:nvSpPr>
          <p:cNvPr id="3" name="2 İçerik Yer Tutucusu"/>
          <p:cNvSpPr>
            <a:spLocks noGrp="1"/>
          </p:cNvSpPr>
          <p:nvPr>
            <p:ph idx="1"/>
          </p:nvPr>
        </p:nvSpPr>
        <p:spPr>
          <a:xfrm>
            <a:off x="0" y="4395856"/>
            <a:ext cx="9144000" cy="2345512"/>
          </a:xfrm>
        </p:spPr>
        <p:txBody>
          <a:bodyPr>
            <a:normAutofit fontScale="92500" lnSpcReduction="20000"/>
          </a:bodyPr>
          <a:lstStyle/>
          <a:p>
            <a:pPr algn="just"/>
            <a:r>
              <a:rPr lang="tr-TR" sz="1800" b="1" dirty="0" smtClean="0"/>
              <a:t>Bu iklim tipi, Karadeniz Bölgesi'nin kıyı ve dağların kuzeye bakan kesimleri ile Marmara Bölgesi'nin Karadeniz kıyı kuşağında etkilidir. </a:t>
            </a:r>
          </a:p>
          <a:p>
            <a:pPr algn="just"/>
            <a:r>
              <a:rPr lang="tr-TR" sz="1800" b="1" dirty="0" smtClean="0"/>
              <a:t>Yazlar genellikle serin, kışlar ise kıyı kesiminde ılık, yüksek kesimlerde karlı ve soğuk geçer. </a:t>
            </a:r>
          </a:p>
          <a:p>
            <a:pPr algn="just"/>
            <a:r>
              <a:rPr lang="tr-TR" sz="1800" b="1" dirty="0" smtClean="0"/>
              <a:t>Her mevsimde yağış olduğu için, bu iklim bölgesinde genellikle su sıkıntısı görülmez. </a:t>
            </a:r>
          </a:p>
          <a:p>
            <a:pPr algn="just"/>
            <a:r>
              <a:rPr lang="tr-TR" sz="1800" b="1" dirty="0" smtClean="0"/>
              <a:t>Doğal bitki örtüsünü, kıyı bölümünde geniş yapraklı ağaçlar, yüksek kesimlerde ise soğuk ve nemli şartlarda yetişen iğne yapraklı ağaçlardan oluşan </a:t>
            </a:r>
            <a:r>
              <a:rPr lang="tr-TR" sz="1800" b="1" dirty="0" smtClean="0">
                <a:solidFill>
                  <a:schemeClr val="accent5">
                    <a:lumMod val="50000"/>
                  </a:schemeClr>
                </a:solidFill>
              </a:rPr>
              <a:t>ormanlar</a:t>
            </a:r>
            <a:r>
              <a:rPr lang="tr-TR" sz="1800" b="1" dirty="0" smtClean="0"/>
              <a:t> oluşturur.</a:t>
            </a:r>
            <a:endParaRPr lang="tr-TR" sz="1800" b="1" dirty="0" smtClean="0">
              <a:solidFill>
                <a:srgbClr val="008000"/>
              </a:solidFill>
            </a:endParaRPr>
          </a:p>
          <a:p>
            <a:pPr algn="just"/>
            <a:r>
              <a:rPr lang="tr-TR" sz="1800" b="1" dirty="0" smtClean="0"/>
              <a:t>Soğuk aylardan olan Ocak ayının ortalama sıcaklığı 4°C, sıcak ay olan Temmuz ayı ortalama sıcaklığı ise 22°</a:t>
            </a:r>
            <a:r>
              <a:rPr lang="tr-TR" sz="1800" b="1" dirty="0" err="1" smtClean="0"/>
              <a:t>C’dir</a:t>
            </a:r>
            <a:r>
              <a:rPr lang="tr-TR" sz="1800" b="1" dirty="0" smtClean="0"/>
              <a:t>.</a:t>
            </a:r>
            <a:endParaRPr lang="tr-TR" sz="1800" dirty="0"/>
          </a:p>
        </p:txBody>
      </p:sp>
      <p:sp>
        <p:nvSpPr>
          <p:cNvPr id="6" name="5 Serbest Form"/>
          <p:cNvSpPr/>
          <p:nvPr/>
        </p:nvSpPr>
        <p:spPr>
          <a:xfrm>
            <a:off x="1591757" y="845160"/>
            <a:ext cx="5192163" cy="755964"/>
          </a:xfrm>
          <a:custGeom>
            <a:avLst/>
            <a:gdLst>
              <a:gd name="connsiteX0" fmla="*/ 2308634 w 5192163"/>
              <a:gd name="connsiteY0" fmla="*/ 113168 h 755964"/>
              <a:gd name="connsiteX1" fmla="*/ 2512337 w 5192163"/>
              <a:gd name="connsiteY1" fmla="*/ 122222 h 755964"/>
              <a:gd name="connsiteX2" fmla="*/ 2625505 w 5192163"/>
              <a:gd name="connsiteY2" fmla="*/ 144856 h 755964"/>
              <a:gd name="connsiteX3" fmla="*/ 2670773 w 5192163"/>
              <a:gd name="connsiteY3" fmla="*/ 167489 h 755964"/>
              <a:gd name="connsiteX4" fmla="*/ 2752254 w 5192163"/>
              <a:gd name="connsiteY4" fmla="*/ 104115 h 755964"/>
              <a:gd name="connsiteX5" fmla="*/ 2802048 w 5192163"/>
              <a:gd name="connsiteY5" fmla="*/ 113168 h 755964"/>
              <a:gd name="connsiteX6" fmla="*/ 2833735 w 5192163"/>
              <a:gd name="connsiteY6" fmla="*/ 72428 h 755964"/>
              <a:gd name="connsiteX7" fmla="*/ 2942377 w 5192163"/>
              <a:gd name="connsiteY7" fmla="*/ 99588 h 755964"/>
              <a:gd name="connsiteX8" fmla="*/ 2888056 w 5192163"/>
              <a:gd name="connsiteY8" fmla="*/ 135802 h 755964"/>
              <a:gd name="connsiteX9" fmla="*/ 2992171 w 5192163"/>
              <a:gd name="connsiteY9" fmla="*/ 271604 h 755964"/>
              <a:gd name="connsiteX10" fmla="*/ 3082705 w 5192163"/>
              <a:gd name="connsiteY10" fmla="*/ 244444 h 755964"/>
              <a:gd name="connsiteX11" fmla="*/ 3114392 w 5192163"/>
              <a:gd name="connsiteY11" fmla="*/ 230863 h 755964"/>
              <a:gd name="connsiteX12" fmla="*/ 3204927 w 5192163"/>
              <a:gd name="connsiteY12" fmla="*/ 280658 h 755964"/>
              <a:gd name="connsiteX13" fmla="*/ 3223034 w 5192163"/>
              <a:gd name="connsiteY13" fmla="*/ 344032 h 755964"/>
              <a:gd name="connsiteX14" fmla="*/ 3313569 w 5192163"/>
              <a:gd name="connsiteY14" fmla="*/ 430040 h 755964"/>
              <a:gd name="connsiteX15" fmla="*/ 3381470 w 5192163"/>
              <a:gd name="connsiteY15" fmla="*/ 389299 h 755964"/>
              <a:gd name="connsiteX16" fmla="*/ 3458424 w 5192163"/>
              <a:gd name="connsiteY16" fmla="*/ 398353 h 755964"/>
              <a:gd name="connsiteX17" fmla="*/ 3499165 w 5192163"/>
              <a:gd name="connsiteY17" fmla="*/ 448147 h 755964"/>
              <a:gd name="connsiteX18" fmla="*/ 3589699 w 5192163"/>
              <a:gd name="connsiteY18" fmla="*/ 457200 h 755964"/>
              <a:gd name="connsiteX19" fmla="*/ 3675707 w 5192163"/>
              <a:gd name="connsiteY19" fmla="*/ 506994 h 755964"/>
              <a:gd name="connsiteX20" fmla="*/ 3743608 w 5192163"/>
              <a:gd name="connsiteY20" fmla="*/ 475307 h 755964"/>
              <a:gd name="connsiteX21" fmla="*/ 3793402 w 5192163"/>
              <a:gd name="connsiteY21" fmla="*/ 484360 h 755964"/>
              <a:gd name="connsiteX22" fmla="*/ 3829616 w 5192163"/>
              <a:gd name="connsiteY22" fmla="*/ 534155 h 755964"/>
              <a:gd name="connsiteX23" fmla="*/ 4019739 w 5192163"/>
              <a:gd name="connsiteY23" fmla="*/ 547735 h 755964"/>
              <a:gd name="connsiteX24" fmla="*/ 4110274 w 5192163"/>
              <a:gd name="connsiteY24" fmla="*/ 506994 h 755964"/>
              <a:gd name="connsiteX25" fmla="*/ 4218915 w 5192163"/>
              <a:gd name="connsiteY25" fmla="*/ 470780 h 755964"/>
              <a:gd name="connsiteX26" fmla="*/ 4535786 w 5192163"/>
              <a:gd name="connsiteY26" fmla="*/ 525101 h 755964"/>
              <a:gd name="connsiteX27" fmla="*/ 4635375 w 5192163"/>
              <a:gd name="connsiteY27" fmla="*/ 493414 h 755964"/>
              <a:gd name="connsiteX28" fmla="*/ 4780230 w 5192163"/>
              <a:gd name="connsiteY28" fmla="*/ 439093 h 755964"/>
              <a:gd name="connsiteX29" fmla="*/ 4902452 w 5192163"/>
              <a:gd name="connsiteY29" fmla="*/ 380246 h 755964"/>
              <a:gd name="connsiteX30" fmla="*/ 4920559 w 5192163"/>
              <a:gd name="connsiteY30" fmla="*/ 330452 h 755964"/>
              <a:gd name="connsiteX31" fmla="*/ 4988460 w 5192163"/>
              <a:gd name="connsiteY31" fmla="*/ 298764 h 755964"/>
              <a:gd name="connsiteX32" fmla="*/ 5038254 w 5192163"/>
              <a:gd name="connsiteY32" fmla="*/ 334978 h 755964"/>
              <a:gd name="connsiteX33" fmla="*/ 5083521 w 5192163"/>
              <a:gd name="connsiteY33" fmla="*/ 298764 h 755964"/>
              <a:gd name="connsiteX34" fmla="*/ 5192163 w 5192163"/>
              <a:gd name="connsiteY34" fmla="*/ 330452 h 755964"/>
              <a:gd name="connsiteX35" fmla="*/ 5151422 w 5192163"/>
              <a:gd name="connsiteY35" fmla="*/ 407406 h 755964"/>
              <a:gd name="connsiteX36" fmla="*/ 5088048 w 5192163"/>
              <a:gd name="connsiteY36" fmla="*/ 439093 h 755964"/>
              <a:gd name="connsiteX37" fmla="*/ 5056361 w 5192163"/>
              <a:gd name="connsiteY37" fmla="*/ 502467 h 755964"/>
              <a:gd name="connsiteX38" fmla="*/ 4947719 w 5192163"/>
              <a:gd name="connsiteY38" fmla="*/ 570368 h 755964"/>
              <a:gd name="connsiteX39" fmla="*/ 4834551 w 5192163"/>
              <a:gd name="connsiteY39" fmla="*/ 669957 h 755964"/>
              <a:gd name="connsiteX40" fmla="*/ 4730436 w 5192163"/>
              <a:gd name="connsiteY40" fmla="*/ 679010 h 755964"/>
              <a:gd name="connsiteX41" fmla="*/ 4617268 w 5192163"/>
              <a:gd name="connsiteY41" fmla="*/ 683537 h 755964"/>
              <a:gd name="connsiteX42" fmla="*/ 4517679 w 5192163"/>
              <a:gd name="connsiteY42" fmla="*/ 710697 h 755964"/>
              <a:gd name="connsiteX43" fmla="*/ 4237022 w 5192163"/>
              <a:gd name="connsiteY43" fmla="*/ 701644 h 755964"/>
              <a:gd name="connsiteX44" fmla="*/ 4037846 w 5192163"/>
              <a:gd name="connsiteY44" fmla="*/ 728804 h 755964"/>
              <a:gd name="connsiteX45" fmla="*/ 3838670 w 5192163"/>
              <a:gd name="connsiteY45" fmla="*/ 701644 h 755964"/>
              <a:gd name="connsiteX46" fmla="*/ 3639493 w 5192163"/>
              <a:gd name="connsiteY46" fmla="*/ 674483 h 755964"/>
              <a:gd name="connsiteX47" fmla="*/ 3490111 w 5192163"/>
              <a:gd name="connsiteY47" fmla="*/ 638269 h 755964"/>
              <a:gd name="connsiteX48" fmla="*/ 3408630 w 5192163"/>
              <a:gd name="connsiteY48" fmla="*/ 656376 h 755964"/>
              <a:gd name="connsiteX49" fmla="*/ 3259248 w 5192163"/>
              <a:gd name="connsiteY49" fmla="*/ 710697 h 755964"/>
              <a:gd name="connsiteX50" fmla="*/ 3182293 w 5192163"/>
              <a:gd name="connsiteY50" fmla="*/ 755964 h 755964"/>
              <a:gd name="connsiteX51" fmla="*/ 3060072 w 5192163"/>
              <a:gd name="connsiteY51" fmla="*/ 746911 h 755964"/>
              <a:gd name="connsiteX52" fmla="*/ 2965010 w 5192163"/>
              <a:gd name="connsiteY52" fmla="*/ 493414 h 755964"/>
              <a:gd name="connsiteX53" fmla="*/ 2842788 w 5192163"/>
              <a:gd name="connsiteY53" fmla="*/ 425513 h 755964"/>
              <a:gd name="connsiteX54" fmla="*/ 2684353 w 5192163"/>
              <a:gd name="connsiteY54" fmla="*/ 439093 h 755964"/>
              <a:gd name="connsiteX55" fmla="*/ 2507810 w 5192163"/>
              <a:gd name="connsiteY55" fmla="*/ 475307 h 755964"/>
              <a:gd name="connsiteX56" fmla="*/ 2381062 w 5192163"/>
              <a:gd name="connsiteY56" fmla="*/ 475307 h 755964"/>
              <a:gd name="connsiteX57" fmla="*/ 2295054 w 5192163"/>
              <a:gd name="connsiteY57" fmla="*/ 534155 h 755964"/>
              <a:gd name="connsiteX58" fmla="*/ 2190939 w 5192163"/>
              <a:gd name="connsiteY58" fmla="*/ 561315 h 755964"/>
              <a:gd name="connsiteX59" fmla="*/ 2091351 w 5192163"/>
              <a:gd name="connsiteY59" fmla="*/ 583949 h 755964"/>
              <a:gd name="connsiteX60" fmla="*/ 1982709 w 5192163"/>
              <a:gd name="connsiteY60" fmla="*/ 597529 h 755964"/>
              <a:gd name="connsiteX61" fmla="*/ 1928388 w 5192163"/>
              <a:gd name="connsiteY61" fmla="*/ 629216 h 755964"/>
              <a:gd name="connsiteX62" fmla="*/ 1602464 w 5192163"/>
              <a:gd name="connsiteY62" fmla="*/ 593002 h 755964"/>
              <a:gd name="connsiteX63" fmla="*/ 1312753 w 5192163"/>
              <a:gd name="connsiteY63" fmla="*/ 511521 h 755964"/>
              <a:gd name="connsiteX64" fmla="*/ 1231272 w 5192163"/>
              <a:gd name="connsiteY64" fmla="*/ 461727 h 755964"/>
              <a:gd name="connsiteX65" fmla="*/ 1136210 w 5192163"/>
              <a:gd name="connsiteY65" fmla="*/ 479834 h 755964"/>
              <a:gd name="connsiteX66" fmla="*/ 1018515 w 5192163"/>
              <a:gd name="connsiteY66" fmla="*/ 439093 h 755964"/>
              <a:gd name="connsiteX67" fmla="*/ 923454 w 5192163"/>
              <a:gd name="connsiteY67" fmla="*/ 411933 h 755964"/>
              <a:gd name="connsiteX68" fmla="*/ 869133 w 5192163"/>
              <a:gd name="connsiteY68" fmla="*/ 411933 h 755964"/>
              <a:gd name="connsiteX69" fmla="*/ 760491 w 5192163"/>
              <a:gd name="connsiteY69" fmla="*/ 384772 h 755964"/>
              <a:gd name="connsiteX70" fmla="*/ 525101 w 5192163"/>
              <a:gd name="connsiteY70" fmla="*/ 267077 h 755964"/>
              <a:gd name="connsiteX71" fmla="*/ 334979 w 5192163"/>
              <a:gd name="connsiteY71" fmla="*/ 153909 h 755964"/>
              <a:gd name="connsiteX72" fmla="*/ 0 w 5192163"/>
              <a:gd name="connsiteY72" fmla="*/ 63374 h 755964"/>
              <a:gd name="connsiteX73" fmla="*/ 126749 w 5192163"/>
              <a:gd name="connsiteY73" fmla="*/ 22634 h 755964"/>
              <a:gd name="connsiteX74" fmla="*/ 280658 w 5192163"/>
              <a:gd name="connsiteY74" fmla="*/ 0 h 755964"/>
              <a:gd name="connsiteX75" fmla="*/ 330452 w 5192163"/>
              <a:gd name="connsiteY75" fmla="*/ 63374 h 755964"/>
              <a:gd name="connsiteX76" fmla="*/ 448147 w 5192163"/>
              <a:gd name="connsiteY76" fmla="*/ 40741 h 755964"/>
              <a:gd name="connsiteX77" fmla="*/ 529628 w 5192163"/>
              <a:gd name="connsiteY77" fmla="*/ 31687 h 755964"/>
              <a:gd name="connsiteX78" fmla="*/ 543208 w 5192163"/>
              <a:gd name="connsiteY78" fmla="*/ 226337 h 755964"/>
              <a:gd name="connsiteX79" fmla="*/ 814812 w 5192163"/>
              <a:gd name="connsiteY79" fmla="*/ 357612 h 755964"/>
              <a:gd name="connsiteX80" fmla="*/ 1068309 w 5192163"/>
              <a:gd name="connsiteY80" fmla="*/ 398353 h 755964"/>
              <a:gd name="connsiteX81" fmla="*/ 1267485 w 5192163"/>
              <a:gd name="connsiteY81" fmla="*/ 416459 h 755964"/>
              <a:gd name="connsiteX82" fmla="*/ 1303699 w 5192163"/>
              <a:gd name="connsiteY82" fmla="*/ 380246 h 755964"/>
              <a:gd name="connsiteX83" fmla="*/ 1380654 w 5192163"/>
              <a:gd name="connsiteY83" fmla="*/ 434566 h 755964"/>
              <a:gd name="connsiteX84" fmla="*/ 1520982 w 5192163"/>
              <a:gd name="connsiteY84" fmla="*/ 475307 h 755964"/>
              <a:gd name="connsiteX85" fmla="*/ 1611517 w 5192163"/>
              <a:gd name="connsiteY85" fmla="*/ 416459 h 755964"/>
              <a:gd name="connsiteX86" fmla="*/ 1634151 w 5192163"/>
              <a:gd name="connsiteY86" fmla="*/ 362139 h 755964"/>
              <a:gd name="connsiteX87" fmla="*/ 1797113 w 5192163"/>
              <a:gd name="connsiteY87" fmla="*/ 312345 h 755964"/>
              <a:gd name="connsiteX88" fmla="*/ 1946495 w 5192163"/>
              <a:gd name="connsiteY88" fmla="*/ 221810 h 755964"/>
              <a:gd name="connsiteX89" fmla="*/ 2059664 w 5192163"/>
              <a:gd name="connsiteY89" fmla="*/ 176543 h 755964"/>
              <a:gd name="connsiteX90" fmla="*/ 2132091 w 5192163"/>
              <a:gd name="connsiteY90" fmla="*/ 167489 h 755964"/>
              <a:gd name="connsiteX91" fmla="*/ 2218099 w 5192163"/>
              <a:gd name="connsiteY91" fmla="*/ 135802 h 755964"/>
              <a:gd name="connsiteX92" fmla="*/ 2308634 w 5192163"/>
              <a:gd name="connsiteY92" fmla="*/ 113168 h 755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192163" h="755964">
                <a:moveTo>
                  <a:pt x="2308634" y="113168"/>
                </a:moveTo>
                <a:lnTo>
                  <a:pt x="2512337" y="122222"/>
                </a:lnTo>
                <a:lnTo>
                  <a:pt x="2625505" y="144856"/>
                </a:lnTo>
                <a:lnTo>
                  <a:pt x="2670773" y="167489"/>
                </a:lnTo>
                <a:lnTo>
                  <a:pt x="2752254" y="104115"/>
                </a:lnTo>
                <a:lnTo>
                  <a:pt x="2802048" y="113168"/>
                </a:lnTo>
                <a:lnTo>
                  <a:pt x="2833735" y="72428"/>
                </a:lnTo>
                <a:lnTo>
                  <a:pt x="2942377" y="99588"/>
                </a:lnTo>
                <a:lnTo>
                  <a:pt x="2888056" y="135802"/>
                </a:lnTo>
                <a:lnTo>
                  <a:pt x="2992171" y="271604"/>
                </a:lnTo>
                <a:lnTo>
                  <a:pt x="3082705" y="244444"/>
                </a:lnTo>
                <a:lnTo>
                  <a:pt x="3114392" y="230863"/>
                </a:lnTo>
                <a:lnTo>
                  <a:pt x="3204927" y="280658"/>
                </a:lnTo>
                <a:lnTo>
                  <a:pt x="3223034" y="344032"/>
                </a:lnTo>
                <a:lnTo>
                  <a:pt x="3313569" y="430040"/>
                </a:lnTo>
                <a:lnTo>
                  <a:pt x="3381470" y="389299"/>
                </a:lnTo>
                <a:lnTo>
                  <a:pt x="3458424" y="398353"/>
                </a:lnTo>
                <a:lnTo>
                  <a:pt x="3499165" y="448147"/>
                </a:lnTo>
                <a:lnTo>
                  <a:pt x="3589699" y="457200"/>
                </a:lnTo>
                <a:lnTo>
                  <a:pt x="3675707" y="506994"/>
                </a:lnTo>
                <a:lnTo>
                  <a:pt x="3743608" y="475307"/>
                </a:lnTo>
                <a:lnTo>
                  <a:pt x="3793402" y="484360"/>
                </a:lnTo>
                <a:lnTo>
                  <a:pt x="3829616" y="534155"/>
                </a:lnTo>
                <a:lnTo>
                  <a:pt x="4019739" y="547735"/>
                </a:lnTo>
                <a:lnTo>
                  <a:pt x="4110274" y="506994"/>
                </a:lnTo>
                <a:lnTo>
                  <a:pt x="4218915" y="470780"/>
                </a:lnTo>
                <a:lnTo>
                  <a:pt x="4535786" y="525101"/>
                </a:lnTo>
                <a:lnTo>
                  <a:pt x="4635375" y="493414"/>
                </a:lnTo>
                <a:lnTo>
                  <a:pt x="4780230" y="439093"/>
                </a:lnTo>
                <a:lnTo>
                  <a:pt x="4902452" y="380246"/>
                </a:lnTo>
                <a:lnTo>
                  <a:pt x="4920559" y="330452"/>
                </a:lnTo>
                <a:lnTo>
                  <a:pt x="4988460" y="298764"/>
                </a:lnTo>
                <a:lnTo>
                  <a:pt x="5038254" y="334978"/>
                </a:lnTo>
                <a:lnTo>
                  <a:pt x="5083521" y="298764"/>
                </a:lnTo>
                <a:lnTo>
                  <a:pt x="5192163" y="330452"/>
                </a:lnTo>
                <a:lnTo>
                  <a:pt x="5151422" y="407406"/>
                </a:lnTo>
                <a:lnTo>
                  <a:pt x="5088048" y="439093"/>
                </a:lnTo>
                <a:lnTo>
                  <a:pt x="5056361" y="502467"/>
                </a:lnTo>
                <a:lnTo>
                  <a:pt x="4947719" y="570368"/>
                </a:lnTo>
                <a:lnTo>
                  <a:pt x="4834551" y="669957"/>
                </a:lnTo>
                <a:lnTo>
                  <a:pt x="4730436" y="679010"/>
                </a:lnTo>
                <a:lnTo>
                  <a:pt x="4617268" y="683537"/>
                </a:lnTo>
                <a:lnTo>
                  <a:pt x="4517679" y="710697"/>
                </a:lnTo>
                <a:lnTo>
                  <a:pt x="4237022" y="701644"/>
                </a:lnTo>
                <a:lnTo>
                  <a:pt x="4037846" y="728804"/>
                </a:lnTo>
                <a:lnTo>
                  <a:pt x="3838670" y="701644"/>
                </a:lnTo>
                <a:lnTo>
                  <a:pt x="3639493" y="674483"/>
                </a:lnTo>
                <a:lnTo>
                  <a:pt x="3490111" y="638269"/>
                </a:lnTo>
                <a:lnTo>
                  <a:pt x="3408630" y="656376"/>
                </a:lnTo>
                <a:lnTo>
                  <a:pt x="3259248" y="710697"/>
                </a:lnTo>
                <a:lnTo>
                  <a:pt x="3182293" y="755964"/>
                </a:lnTo>
                <a:lnTo>
                  <a:pt x="3060072" y="746911"/>
                </a:lnTo>
                <a:lnTo>
                  <a:pt x="2965010" y="493414"/>
                </a:lnTo>
                <a:lnTo>
                  <a:pt x="2842788" y="425513"/>
                </a:lnTo>
                <a:lnTo>
                  <a:pt x="2684353" y="439093"/>
                </a:lnTo>
                <a:lnTo>
                  <a:pt x="2507810" y="475307"/>
                </a:lnTo>
                <a:lnTo>
                  <a:pt x="2381062" y="475307"/>
                </a:lnTo>
                <a:lnTo>
                  <a:pt x="2295054" y="534155"/>
                </a:lnTo>
                <a:lnTo>
                  <a:pt x="2190939" y="561315"/>
                </a:lnTo>
                <a:lnTo>
                  <a:pt x="2091351" y="583949"/>
                </a:lnTo>
                <a:lnTo>
                  <a:pt x="1982709" y="597529"/>
                </a:lnTo>
                <a:lnTo>
                  <a:pt x="1928388" y="629216"/>
                </a:lnTo>
                <a:lnTo>
                  <a:pt x="1602464" y="593002"/>
                </a:lnTo>
                <a:lnTo>
                  <a:pt x="1312753" y="511521"/>
                </a:lnTo>
                <a:lnTo>
                  <a:pt x="1231272" y="461727"/>
                </a:lnTo>
                <a:lnTo>
                  <a:pt x="1136210" y="479834"/>
                </a:lnTo>
                <a:lnTo>
                  <a:pt x="1018515" y="439093"/>
                </a:lnTo>
                <a:lnTo>
                  <a:pt x="923454" y="411933"/>
                </a:lnTo>
                <a:lnTo>
                  <a:pt x="869133" y="411933"/>
                </a:lnTo>
                <a:lnTo>
                  <a:pt x="760491" y="384772"/>
                </a:lnTo>
                <a:lnTo>
                  <a:pt x="525101" y="267077"/>
                </a:lnTo>
                <a:lnTo>
                  <a:pt x="334979" y="153909"/>
                </a:lnTo>
                <a:lnTo>
                  <a:pt x="0" y="63374"/>
                </a:lnTo>
                <a:lnTo>
                  <a:pt x="126749" y="22634"/>
                </a:lnTo>
                <a:lnTo>
                  <a:pt x="280658" y="0"/>
                </a:lnTo>
                <a:lnTo>
                  <a:pt x="330452" y="63374"/>
                </a:lnTo>
                <a:lnTo>
                  <a:pt x="448147" y="40741"/>
                </a:lnTo>
                <a:lnTo>
                  <a:pt x="529628" y="31687"/>
                </a:lnTo>
                <a:lnTo>
                  <a:pt x="543208" y="226337"/>
                </a:lnTo>
                <a:lnTo>
                  <a:pt x="814812" y="357612"/>
                </a:lnTo>
                <a:lnTo>
                  <a:pt x="1068309" y="398353"/>
                </a:lnTo>
                <a:lnTo>
                  <a:pt x="1267485" y="416459"/>
                </a:lnTo>
                <a:lnTo>
                  <a:pt x="1303699" y="380246"/>
                </a:lnTo>
                <a:lnTo>
                  <a:pt x="1380654" y="434566"/>
                </a:lnTo>
                <a:lnTo>
                  <a:pt x="1520982" y="475307"/>
                </a:lnTo>
                <a:lnTo>
                  <a:pt x="1611517" y="416459"/>
                </a:lnTo>
                <a:lnTo>
                  <a:pt x="1634151" y="362139"/>
                </a:lnTo>
                <a:lnTo>
                  <a:pt x="1797113" y="312345"/>
                </a:lnTo>
                <a:lnTo>
                  <a:pt x="1946495" y="221810"/>
                </a:lnTo>
                <a:lnTo>
                  <a:pt x="2059664" y="176543"/>
                </a:lnTo>
                <a:lnTo>
                  <a:pt x="2132091" y="167489"/>
                </a:lnTo>
                <a:lnTo>
                  <a:pt x="2218099" y="135802"/>
                </a:lnTo>
                <a:lnTo>
                  <a:pt x="2308634" y="113168"/>
                </a:lnTo>
                <a:close/>
              </a:path>
            </a:pathLst>
          </a:cu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1 Başlık"/>
          <p:cNvSpPr>
            <a:spLocks noGrp="1"/>
          </p:cNvSpPr>
          <p:nvPr>
            <p:ph type="title"/>
          </p:nvPr>
        </p:nvSpPr>
        <p:spPr>
          <a:xfrm>
            <a:off x="457200" y="-234280"/>
            <a:ext cx="8229600" cy="1143000"/>
          </a:xfrm>
        </p:spPr>
        <p:txBody>
          <a:bodyPr anchor="ctr"/>
          <a:lstStyle/>
          <a:p>
            <a:pPr algn="ctr"/>
            <a:r>
              <a:rPr lang="tr-TR" dirty="0" smtClean="0"/>
              <a:t>KARADENİZ İKLİMİ</a:t>
            </a:r>
            <a:endParaRPr lang="tr-TR" dirty="0"/>
          </a:p>
        </p:txBody>
      </p:sp>
      <p:sp>
        <p:nvSpPr>
          <p:cNvPr id="8" name="17 Slayt Numarası Yer Tutucusu"/>
          <p:cNvSpPr>
            <a:spLocks noGrp="1"/>
          </p:cNvSpPr>
          <p:nvPr>
            <p:ph type="sldNum" sz="quarter" idx="4"/>
          </p:nvPr>
        </p:nvSpPr>
        <p:spPr>
          <a:xfrm>
            <a:off x="8267700" y="646172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2</a:t>
            </a:fld>
            <a:r>
              <a:rPr lang="tr-TR" smtClean="0"/>
              <a:t> / 10</a:t>
            </a:r>
            <a:endParaRPr lang="tr-T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afterEffect">
                                  <p:stCondLst>
                                    <p:cond delay="0"/>
                                  </p:stCondLst>
                                  <p:childTnLst>
                                    <p:anim calcmode="discrete" valueType="str">
                                      <p:cBhvr>
                                        <p:cTn id="6" dur="20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toplumdusmani.net/sozluk_resim/pics/5212/1322751692_cb36062cef23280311ee99359fbc9beb_620913608.jpg"/>
          <p:cNvPicPr>
            <a:picLocks noChangeAspect="1" noChangeArrowheads="1"/>
          </p:cNvPicPr>
          <p:nvPr/>
        </p:nvPicPr>
        <p:blipFill>
          <a:blip r:embed="rId2" cstate="print">
            <a:lum bright="-20000"/>
          </a:blip>
          <a:srcRect/>
          <a:stretch>
            <a:fillRect/>
          </a:stretch>
        </p:blipFill>
        <p:spPr bwMode="auto">
          <a:xfrm>
            <a:off x="1187624" y="686222"/>
            <a:ext cx="6732240" cy="3374535"/>
          </a:xfrm>
          <a:prstGeom prst="rect">
            <a:avLst/>
          </a:prstGeom>
          <a:noFill/>
        </p:spPr>
      </p:pic>
      <p:sp>
        <p:nvSpPr>
          <p:cNvPr id="2" name="1 Başlık"/>
          <p:cNvSpPr>
            <a:spLocks noGrp="1"/>
          </p:cNvSpPr>
          <p:nvPr>
            <p:ph type="title"/>
          </p:nvPr>
        </p:nvSpPr>
        <p:spPr>
          <a:xfrm>
            <a:off x="457200" y="-234280"/>
            <a:ext cx="8229600" cy="1143000"/>
          </a:xfrm>
        </p:spPr>
        <p:txBody>
          <a:bodyPr anchor="ctr"/>
          <a:lstStyle/>
          <a:p>
            <a:pPr algn="ctr"/>
            <a:r>
              <a:rPr lang="tr-TR" dirty="0" smtClean="0"/>
              <a:t>AKDENİZ İKLİMİ</a:t>
            </a:r>
            <a:endParaRPr lang="tr-TR" dirty="0"/>
          </a:p>
        </p:txBody>
      </p:sp>
      <p:sp>
        <p:nvSpPr>
          <p:cNvPr id="3" name="2 İçerik Yer Tutucusu"/>
          <p:cNvSpPr>
            <a:spLocks noGrp="1"/>
          </p:cNvSpPr>
          <p:nvPr>
            <p:ph idx="1"/>
          </p:nvPr>
        </p:nvSpPr>
        <p:spPr>
          <a:xfrm>
            <a:off x="175320" y="4025150"/>
            <a:ext cx="8640960" cy="2705552"/>
          </a:xfrm>
        </p:spPr>
        <p:txBody>
          <a:bodyPr>
            <a:noAutofit/>
          </a:bodyPr>
          <a:lstStyle/>
          <a:p>
            <a:r>
              <a:rPr lang="tr-TR" sz="1600" b="1" dirty="0" smtClean="0"/>
              <a:t>Bu iklim, Akdeniz Bölgesi'nde </a:t>
            </a:r>
            <a:r>
              <a:rPr lang="tr-TR" sz="1600" b="1" dirty="0" err="1" smtClean="0"/>
              <a:t>Torosların</a:t>
            </a:r>
            <a:r>
              <a:rPr lang="tr-TR" sz="1600" b="1" dirty="0" smtClean="0"/>
              <a:t> güneye bakan kesimleri ile Ege Bölgesi'nin büyük bir bölümünde etkilidir. </a:t>
            </a:r>
          </a:p>
          <a:p>
            <a:r>
              <a:rPr lang="tr-TR" sz="1600" b="1" dirty="0" smtClean="0"/>
              <a:t>Yazları sıcak ve kurak, kışları ılık ve yağışlıdır. </a:t>
            </a:r>
          </a:p>
          <a:p>
            <a:r>
              <a:rPr lang="tr-TR" sz="1600" b="1" dirty="0" smtClean="0"/>
              <a:t>Kıyı kuşağında kar yağışı ve don olayları çok nadir olarak görülür. Yüksek kesimlerde kışlar karlı ve soğuk geçer. </a:t>
            </a:r>
          </a:p>
          <a:p>
            <a:r>
              <a:rPr lang="tr-TR" sz="1600" b="1" dirty="0" smtClean="0"/>
              <a:t>Kıyı kuşağının doğal bitkisini, kızıl çam ve her mevsim yeşil olan makiler oluşturur. Yüksek yerlerde ise iğne yapraklı karaçam, sedir ve köknar ormanları hakimdir. </a:t>
            </a:r>
          </a:p>
          <a:p>
            <a:r>
              <a:rPr lang="tr-TR" sz="1600" b="1" dirty="0" smtClean="0"/>
              <a:t>Soğuk ay olan Ocak ayı ortalama sıcaklığı 6°C, sıcak ay olan Temmuz ayı ortalama sıcaklığı 26°</a:t>
            </a:r>
            <a:r>
              <a:rPr lang="tr-TR" sz="1600" b="1" dirty="0" err="1" smtClean="0"/>
              <a:t>C’dir</a:t>
            </a:r>
            <a:r>
              <a:rPr lang="tr-TR" sz="1600" b="1" dirty="0" smtClean="0"/>
              <a:t>. Yaz aylarındaki sıcaklık ortalaması göz önüne alındığında bölgede yaz kuraklığının hakim olduğu söylenebilir.</a:t>
            </a:r>
            <a:endParaRPr lang="tr-TR" sz="1600" dirty="0"/>
          </a:p>
        </p:txBody>
      </p:sp>
      <p:sp>
        <p:nvSpPr>
          <p:cNvPr id="6" name="5 Serbest Form"/>
          <p:cNvSpPr/>
          <p:nvPr/>
        </p:nvSpPr>
        <p:spPr>
          <a:xfrm>
            <a:off x="1352550" y="1752600"/>
            <a:ext cx="3990975" cy="1704975"/>
          </a:xfrm>
          <a:custGeom>
            <a:avLst/>
            <a:gdLst>
              <a:gd name="connsiteX0" fmla="*/ 4763 w 3990975"/>
              <a:gd name="connsiteY0" fmla="*/ 90488 h 1704975"/>
              <a:gd name="connsiteX1" fmla="*/ 61913 w 3990975"/>
              <a:gd name="connsiteY1" fmla="*/ 66675 h 1704975"/>
              <a:gd name="connsiteX2" fmla="*/ 200025 w 3990975"/>
              <a:gd name="connsiteY2" fmla="*/ 28575 h 1704975"/>
              <a:gd name="connsiteX3" fmla="*/ 295275 w 3990975"/>
              <a:gd name="connsiteY3" fmla="*/ 14288 h 1704975"/>
              <a:gd name="connsiteX4" fmla="*/ 385763 w 3990975"/>
              <a:gd name="connsiteY4" fmla="*/ 0 h 1704975"/>
              <a:gd name="connsiteX5" fmla="*/ 461963 w 3990975"/>
              <a:gd name="connsiteY5" fmla="*/ 0 h 1704975"/>
              <a:gd name="connsiteX6" fmla="*/ 528638 w 3990975"/>
              <a:gd name="connsiteY6" fmla="*/ 38100 h 1704975"/>
              <a:gd name="connsiteX7" fmla="*/ 695325 w 3990975"/>
              <a:gd name="connsiteY7" fmla="*/ 280988 h 1704975"/>
              <a:gd name="connsiteX8" fmla="*/ 757238 w 3990975"/>
              <a:gd name="connsiteY8" fmla="*/ 352425 h 1704975"/>
              <a:gd name="connsiteX9" fmla="*/ 904875 w 3990975"/>
              <a:gd name="connsiteY9" fmla="*/ 385763 h 1704975"/>
              <a:gd name="connsiteX10" fmla="*/ 1081088 w 3990975"/>
              <a:gd name="connsiteY10" fmla="*/ 304800 h 1704975"/>
              <a:gd name="connsiteX11" fmla="*/ 1190625 w 3990975"/>
              <a:gd name="connsiteY11" fmla="*/ 304800 h 1704975"/>
              <a:gd name="connsiteX12" fmla="*/ 1223963 w 3990975"/>
              <a:gd name="connsiteY12" fmla="*/ 304800 h 1704975"/>
              <a:gd name="connsiteX13" fmla="*/ 1271588 w 3990975"/>
              <a:gd name="connsiteY13" fmla="*/ 466725 h 1704975"/>
              <a:gd name="connsiteX14" fmla="*/ 1371600 w 3990975"/>
              <a:gd name="connsiteY14" fmla="*/ 619125 h 1704975"/>
              <a:gd name="connsiteX15" fmla="*/ 1404938 w 3990975"/>
              <a:gd name="connsiteY15" fmla="*/ 633413 h 1704975"/>
              <a:gd name="connsiteX16" fmla="*/ 1576388 w 3990975"/>
              <a:gd name="connsiteY16" fmla="*/ 581025 h 1704975"/>
              <a:gd name="connsiteX17" fmla="*/ 1695450 w 3990975"/>
              <a:gd name="connsiteY17" fmla="*/ 595313 h 1704975"/>
              <a:gd name="connsiteX18" fmla="*/ 1762125 w 3990975"/>
              <a:gd name="connsiteY18" fmla="*/ 661988 h 1704975"/>
              <a:gd name="connsiteX19" fmla="*/ 1919288 w 3990975"/>
              <a:gd name="connsiteY19" fmla="*/ 795338 h 1704975"/>
              <a:gd name="connsiteX20" fmla="*/ 1981200 w 3990975"/>
              <a:gd name="connsiteY20" fmla="*/ 847725 h 1704975"/>
              <a:gd name="connsiteX21" fmla="*/ 2019300 w 3990975"/>
              <a:gd name="connsiteY21" fmla="*/ 947738 h 1704975"/>
              <a:gd name="connsiteX22" fmla="*/ 2228850 w 3990975"/>
              <a:gd name="connsiteY22" fmla="*/ 1147763 h 1704975"/>
              <a:gd name="connsiteX23" fmla="*/ 2238375 w 3990975"/>
              <a:gd name="connsiteY23" fmla="*/ 1181100 h 1704975"/>
              <a:gd name="connsiteX24" fmla="*/ 2386013 w 3990975"/>
              <a:gd name="connsiteY24" fmla="*/ 1228725 h 1704975"/>
              <a:gd name="connsiteX25" fmla="*/ 2557463 w 3990975"/>
              <a:gd name="connsiteY25" fmla="*/ 1223963 h 1704975"/>
              <a:gd name="connsiteX26" fmla="*/ 2647950 w 3990975"/>
              <a:gd name="connsiteY26" fmla="*/ 1200150 h 1704975"/>
              <a:gd name="connsiteX27" fmla="*/ 2805113 w 3990975"/>
              <a:gd name="connsiteY27" fmla="*/ 1166813 h 1704975"/>
              <a:gd name="connsiteX28" fmla="*/ 2986088 w 3990975"/>
              <a:gd name="connsiteY28" fmla="*/ 1057275 h 1704975"/>
              <a:gd name="connsiteX29" fmla="*/ 3262313 w 3990975"/>
              <a:gd name="connsiteY29" fmla="*/ 1042988 h 1704975"/>
              <a:gd name="connsiteX30" fmla="*/ 3486150 w 3990975"/>
              <a:gd name="connsiteY30" fmla="*/ 976313 h 1704975"/>
              <a:gd name="connsiteX31" fmla="*/ 3619500 w 3990975"/>
              <a:gd name="connsiteY31" fmla="*/ 966788 h 1704975"/>
              <a:gd name="connsiteX32" fmla="*/ 3776663 w 3990975"/>
              <a:gd name="connsiteY32" fmla="*/ 933450 h 1704975"/>
              <a:gd name="connsiteX33" fmla="*/ 3852863 w 3990975"/>
              <a:gd name="connsiteY33" fmla="*/ 957263 h 1704975"/>
              <a:gd name="connsiteX34" fmla="*/ 3881438 w 3990975"/>
              <a:gd name="connsiteY34" fmla="*/ 1133475 h 1704975"/>
              <a:gd name="connsiteX35" fmla="*/ 3905250 w 3990975"/>
              <a:gd name="connsiteY35" fmla="*/ 1252538 h 1704975"/>
              <a:gd name="connsiteX36" fmla="*/ 3990975 w 3990975"/>
              <a:gd name="connsiteY36" fmla="*/ 1328738 h 1704975"/>
              <a:gd name="connsiteX37" fmla="*/ 3767138 w 3990975"/>
              <a:gd name="connsiteY37" fmla="*/ 1347788 h 1704975"/>
              <a:gd name="connsiteX38" fmla="*/ 3662363 w 3990975"/>
              <a:gd name="connsiteY38" fmla="*/ 1285875 h 1704975"/>
              <a:gd name="connsiteX39" fmla="*/ 3600450 w 3990975"/>
              <a:gd name="connsiteY39" fmla="*/ 1276350 h 1704975"/>
              <a:gd name="connsiteX40" fmla="*/ 3638550 w 3990975"/>
              <a:gd name="connsiteY40" fmla="*/ 1400175 h 1704975"/>
              <a:gd name="connsiteX41" fmla="*/ 3662363 w 3990975"/>
              <a:gd name="connsiteY41" fmla="*/ 1514475 h 1704975"/>
              <a:gd name="connsiteX42" fmla="*/ 3538538 w 3990975"/>
              <a:gd name="connsiteY42" fmla="*/ 1562100 h 1704975"/>
              <a:gd name="connsiteX43" fmla="*/ 3462338 w 3990975"/>
              <a:gd name="connsiteY43" fmla="*/ 1662113 h 1704975"/>
              <a:gd name="connsiteX44" fmla="*/ 3443288 w 3990975"/>
              <a:gd name="connsiteY44" fmla="*/ 1704975 h 1704975"/>
              <a:gd name="connsiteX45" fmla="*/ 3386138 w 3990975"/>
              <a:gd name="connsiteY45" fmla="*/ 1671638 h 1704975"/>
              <a:gd name="connsiteX46" fmla="*/ 3324225 w 3990975"/>
              <a:gd name="connsiteY46" fmla="*/ 1638300 h 1704975"/>
              <a:gd name="connsiteX47" fmla="*/ 3371850 w 3990975"/>
              <a:gd name="connsiteY47" fmla="*/ 1590675 h 1704975"/>
              <a:gd name="connsiteX48" fmla="*/ 3328988 w 3990975"/>
              <a:gd name="connsiteY48" fmla="*/ 1485900 h 1704975"/>
              <a:gd name="connsiteX49" fmla="*/ 3486150 w 3990975"/>
              <a:gd name="connsiteY49" fmla="*/ 1323975 h 1704975"/>
              <a:gd name="connsiteX50" fmla="*/ 3433763 w 3990975"/>
              <a:gd name="connsiteY50" fmla="*/ 1233488 h 1704975"/>
              <a:gd name="connsiteX51" fmla="*/ 3343275 w 3990975"/>
              <a:gd name="connsiteY51" fmla="*/ 1304925 h 1704975"/>
              <a:gd name="connsiteX52" fmla="*/ 3257550 w 3990975"/>
              <a:gd name="connsiteY52" fmla="*/ 1371600 h 1704975"/>
              <a:gd name="connsiteX53" fmla="*/ 3114675 w 3990975"/>
              <a:gd name="connsiteY53" fmla="*/ 1357313 h 1704975"/>
              <a:gd name="connsiteX54" fmla="*/ 3019425 w 3990975"/>
              <a:gd name="connsiteY54" fmla="*/ 1295400 h 1704975"/>
              <a:gd name="connsiteX55" fmla="*/ 2962275 w 3990975"/>
              <a:gd name="connsiteY55" fmla="*/ 1276350 h 1704975"/>
              <a:gd name="connsiteX56" fmla="*/ 2747963 w 3990975"/>
              <a:gd name="connsiteY56" fmla="*/ 1514475 h 1704975"/>
              <a:gd name="connsiteX57" fmla="*/ 2743200 w 3990975"/>
              <a:gd name="connsiteY57" fmla="*/ 1552575 h 1704975"/>
              <a:gd name="connsiteX58" fmla="*/ 2700338 w 3990975"/>
              <a:gd name="connsiteY58" fmla="*/ 1566863 h 1704975"/>
              <a:gd name="connsiteX59" fmla="*/ 2690813 w 3990975"/>
              <a:gd name="connsiteY59" fmla="*/ 1528763 h 1704975"/>
              <a:gd name="connsiteX60" fmla="*/ 2671763 w 3990975"/>
              <a:gd name="connsiteY60" fmla="*/ 1509713 h 1704975"/>
              <a:gd name="connsiteX61" fmla="*/ 2647950 w 3990975"/>
              <a:gd name="connsiteY61" fmla="*/ 1557338 h 1704975"/>
              <a:gd name="connsiteX62" fmla="*/ 2243138 w 3990975"/>
              <a:gd name="connsiteY62" fmla="*/ 1595438 h 1704975"/>
              <a:gd name="connsiteX63" fmla="*/ 2071688 w 3990975"/>
              <a:gd name="connsiteY63" fmla="*/ 1514475 h 1704975"/>
              <a:gd name="connsiteX64" fmla="*/ 1947863 w 3990975"/>
              <a:gd name="connsiteY64" fmla="*/ 1381125 h 1704975"/>
              <a:gd name="connsiteX65" fmla="*/ 1852613 w 3990975"/>
              <a:gd name="connsiteY65" fmla="*/ 1333500 h 1704975"/>
              <a:gd name="connsiteX66" fmla="*/ 1790700 w 3990975"/>
              <a:gd name="connsiteY66" fmla="*/ 1319213 h 1704975"/>
              <a:gd name="connsiteX67" fmla="*/ 1738313 w 3990975"/>
              <a:gd name="connsiteY67" fmla="*/ 1285875 h 1704975"/>
              <a:gd name="connsiteX68" fmla="*/ 1600200 w 3990975"/>
              <a:gd name="connsiteY68" fmla="*/ 1233488 h 1704975"/>
              <a:gd name="connsiteX69" fmla="*/ 1490663 w 3990975"/>
              <a:gd name="connsiteY69" fmla="*/ 1276350 h 1704975"/>
              <a:gd name="connsiteX70" fmla="*/ 1466850 w 3990975"/>
              <a:gd name="connsiteY70" fmla="*/ 1433513 h 1704975"/>
              <a:gd name="connsiteX71" fmla="*/ 1443038 w 3990975"/>
              <a:gd name="connsiteY71" fmla="*/ 1457325 h 1704975"/>
              <a:gd name="connsiteX72" fmla="*/ 1466850 w 3990975"/>
              <a:gd name="connsiteY72" fmla="*/ 1495425 h 1704975"/>
              <a:gd name="connsiteX73" fmla="*/ 1428750 w 3990975"/>
              <a:gd name="connsiteY73" fmla="*/ 1500188 h 1704975"/>
              <a:gd name="connsiteX74" fmla="*/ 1390650 w 3990975"/>
              <a:gd name="connsiteY74" fmla="*/ 1481138 h 1704975"/>
              <a:gd name="connsiteX75" fmla="*/ 1328738 w 3990975"/>
              <a:gd name="connsiteY75" fmla="*/ 1452563 h 1704975"/>
              <a:gd name="connsiteX76" fmla="*/ 1195388 w 3990975"/>
              <a:gd name="connsiteY76" fmla="*/ 1524000 h 1704975"/>
              <a:gd name="connsiteX77" fmla="*/ 914400 w 3990975"/>
              <a:gd name="connsiteY77" fmla="*/ 1414463 h 1704975"/>
              <a:gd name="connsiteX78" fmla="*/ 914400 w 3990975"/>
              <a:gd name="connsiteY78" fmla="*/ 1343025 h 1704975"/>
              <a:gd name="connsiteX79" fmla="*/ 938213 w 3990975"/>
              <a:gd name="connsiteY79" fmla="*/ 1300163 h 1704975"/>
              <a:gd name="connsiteX80" fmla="*/ 871538 w 3990975"/>
              <a:gd name="connsiteY80" fmla="*/ 1266825 h 1704975"/>
              <a:gd name="connsiteX81" fmla="*/ 871538 w 3990975"/>
              <a:gd name="connsiteY81" fmla="*/ 1338263 h 1704975"/>
              <a:gd name="connsiteX82" fmla="*/ 842963 w 3990975"/>
              <a:gd name="connsiteY82" fmla="*/ 1300163 h 1704975"/>
              <a:gd name="connsiteX83" fmla="*/ 781050 w 3990975"/>
              <a:gd name="connsiteY83" fmla="*/ 1281113 h 1704975"/>
              <a:gd name="connsiteX84" fmla="*/ 762000 w 3990975"/>
              <a:gd name="connsiteY84" fmla="*/ 1195388 h 1704975"/>
              <a:gd name="connsiteX85" fmla="*/ 738188 w 3990975"/>
              <a:gd name="connsiteY85" fmla="*/ 1252538 h 1704975"/>
              <a:gd name="connsiteX86" fmla="*/ 700088 w 3990975"/>
              <a:gd name="connsiteY86" fmla="*/ 1195388 h 1704975"/>
              <a:gd name="connsiteX87" fmla="*/ 690563 w 3990975"/>
              <a:gd name="connsiteY87" fmla="*/ 1243013 h 1704975"/>
              <a:gd name="connsiteX88" fmla="*/ 619125 w 3990975"/>
              <a:gd name="connsiteY88" fmla="*/ 1238250 h 1704975"/>
              <a:gd name="connsiteX89" fmla="*/ 619125 w 3990975"/>
              <a:gd name="connsiteY89" fmla="*/ 1304925 h 1704975"/>
              <a:gd name="connsiteX90" fmla="*/ 547688 w 3990975"/>
              <a:gd name="connsiteY90" fmla="*/ 1333500 h 1704975"/>
              <a:gd name="connsiteX91" fmla="*/ 542925 w 3990975"/>
              <a:gd name="connsiteY91" fmla="*/ 1243013 h 1704975"/>
              <a:gd name="connsiteX92" fmla="*/ 447675 w 3990975"/>
              <a:gd name="connsiteY92" fmla="*/ 1223963 h 1704975"/>
              <a:gd name="connsiteX93" fmla="*/ 404813 w 3990975"/>
              <a:gd name="connsiteY93" fmla="*/ 1271588 h 1704975"/>
              <a:gd name="connsiteX94" fmla="*/ 323850 w 3990975"/>
              <a:gd name="connsiteY94" fmla="*/ 1228725 h 1704975"/>
              <a:gd name="connsiteX95" fmla="*/ 585788 w 3990975"/>
              <a:gd name="connsiteY95" fmla="*/ 1209675 h 1704975"/>
              <a:gd name="connsiteX96" fmla="*/ 642938 w 3990975"/>
              <a:gd name="connsiteY96" fmla="*/ 1176338 h 1704975"/>
              <a:gd name="connsiteX97" fmla="*/ 666750 w 3990975"/>
              <a:gd name="connsiteY97" fmla="*/ 1133475 h 1704975"/>
              <a:gd name="connsiteX98" fmla="*/ 542925 w 3990975"/>
              <a:gd name="connsiteY98" fmla="*/ 1119188 h 1704975"/>
              <a:gd name="connsiteX99" fmla="*/ 295275 w 3990975"/>
              <a:gd name="connsiteY99" fmla="*/ 1133475 h 1704975"/>
              <a:gd name="connsiteX100" fmla="*/ 276225 w 3990975"/>
              <a:gd name="connsiteY100" fmla="*/ 1090613 h 1704975"/>
              <a:gd name="connsiteX101" fmla="*/ 314325 w 3990975"/>
              <a:gd name="connsiteY101" fmla="*/ 1057275 h 1704975"/>
              <a:gd name="connsiteX102" fmla="*/ 371475 w 3990975"/>
              <a:gd name="connsiteY102" fmla="*/ 1071563 h 1704975"/>
              <a:gd name="connsiteX103" fmla="*/ 400050 w 3990975"/>
              <a:gd name="connsiteY103" fmla="*/ 1052513 h 1704975"/>
              <a:gd name="connsiteX104" fmla="*/ 352425 w 3990975"/>
              <a:gd name="connsiteY104" fmla="*/ 976313 h 1704975"/>
              <a:gd name="connsiteX105" fmla="*/ 295275 w 3990975"/>
              <a:gd name="connsiteY105" fmla="*/ 966788 h 1704975"/>
              <a:gd name="connsiteX106" fmla="*/ 261938 w 3990975"/>
              <a:gd name="connsiteY106" fmla="*/ 828675 h 1704975"/>
              <a:gd name="connsiteX107" fmla="*/ 300038 w 3990975"/>
              <a:gd name="connsiteY107" fmla="*/ 771525 h 1704975"/>
              <a:gd name="connsiteX108" fmla="*/ 314325 w 3990975"/>
              <a:gd name="connsiteY108" fmla="*/ 704850 h 1704975"/>
              <a:gd name="connsiteX109" fmla="*/ 166688 w 3990975"/>
              <a:gd name="connsiteY109" fmla="*/ 647700 h 1704975"/>
              <a:gd name="connsiteX110" fmla="*/ 142875 w 3990975"/>
              <a:gd name="connsiteY110" fmla="*/ 614363 h 1704975"/>
              <a:gd name="connsiteX111" fmla="*/ 104775 w 3990975"/>
              <a:gd name="connsiteY111" fmla="*/ 642938 h 1704975"/>
              <a:gd name="connsiteX112" fmla="*/ 61913 w 3990975"/>
              <a:gd name="connsiteY112" fmla="*/ 595313 h 1704975"/>
              <a:gd name="connsiteX113" fmla="*/ 0 w 3990975"/>
              <a:gd name="connsiteY113" fmla="*/ 585788 h 1704975"/>
              <a:gd name="connsiteX114" fmla="*/ 52388 w 3990975"/>
              <a:gd name="connsiteY114" fmla="*/ 542925 h 1704975"/>
              <a:gd name="connsiteX115" fmla="*/ 61913 w 3990975"/>
              <a:gd name="connsiteY115" fmla="*/ 495300 h 1704975"/>
              <a:gd name="connsiteX116" fmla="*/ 19050 w 3990975"/>
              <a:gd name="connsiteY116" fmla="*/ 476250 h 1704975"/>
              <a:gd name="connsiteX117" fmla="*/ 71438 w 3990975"/>
              <a:gd name="connsiteY117" fmla="*/ 409575 h 1704975"/>
              <a:gd name="connsiteX118" fmla="*/ 119063 w 3990975"/>
              <a:gd name="connsiteY118" fmla="*/ 438150 h 1704975"/>
              <a:gd name="connsiteX119" fmla="*/ 128588 w 3990975"/>
              <a:gd name="connsiteY119" fmla="*/ 500063 h 1704975"/>
              <a:gd name="connsiteX120" fmla="*/ 128588 w 3990975"/>
              <a:gd name="connsiteY120" fmla="*/ 566738 h 1704975"/>
              <a:gd name="connsiteX121" fmla="*/ 161925 w 3990975"/>
              <a:gd name="connsiteY121" fmla="*/ 538163 h 1704975"/>
              <a:gd name="connsiteX122" fmla="*/ 309563 w 3990975"/>
              <a:gd name="connsiteY122" fmla="*/ 552450 h 1704975"/>
              <a:gd name="connsiteX123" fmla="*/ 223838 w 3990975"/>
              <a:gd name="connsiteY123" fmla="*/ 485775 h 1704975"/>
              <a:gd name="connsiteX124" fmla="*/ 166688 w 3990975"/>
              <a:gd name="connsiteY124" fmla="*/ 433388 h 1704975"/>
              <a:gd name="connsiteX125" fmla="*/ 228600 w 3990975"/>
              <a:gd name="connsiteY125" fmla="*/ 385763 h 1704975"/>
              <a:gd name="connsiteX126" fmla="*/ 285750 w 3990975"/>
              <a:gd name="connsiteY126" fmla="*/ 371475 h 1704975"/>
              <a:gd name="connsiteX127" fmla="*/ 290513 w 3990975"/>
              <a:gd name="connsiteY127" fmla="*/ 314325 h 1704975"/>
              <a:gd name="connsiteX128" fmla="*/ 219075 w 3990975"/>
              <a:gd name="connsiteY128" fmla="*/ 295275 h 1704975"/>
              <a:gd name="connsiteX129" fmla="*/ 242888 w 3990975"/>
              <a:gd name="connsiteY129" fmla="*/ 238125 h 1704975"/>
              <a:gd name="connsiteX130" fmla="*/ 204788 w 3990975"/>
              <a:gd name="connsiteY130" fmla="*/ 180975 h 1704975"/>
              <a:gd name="connsiteX131" fmla="*/ 276225 w 3990975"/>
              <a:gd name="connsiteY131" fmla="*/ 90488 h 1704975"/>
              <a:gd name="connsiteX132" fmla="*/ 257175 w 3990975"/>
              <a:gd name="connsiteY132" fmla="*/ 57150 h 1704975"/>
              <a:gd name="connsiteX133" fmla="*/ 223838 w 3990975"/>
              <a:gd name="connsiteY133" fmla="*/ 76200 h 1704975"/>
              <a:gd name="connsiteX134" fmla="*/ 80963 w 3990975"/>
              <a:gd name="connsiteY134" fmla="*/ 71438 h 1704975"/>
              <a:gd name="connsiteX135" fmla="*/ 52388 w 3990975"/>
              <a:gd name="connsiteY135" fmla="*/ 71438 h 1704975"/>
              <a:gd name="connsiteX136" fmla="*/ 4763 w 3990975"/>
              <a:gd name="connsiteY136" fmla="*/ 90488 h 1704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Lst>
            <a:rect l="l" t="t" r="r" b="b"/>
            <a:pathLst>
              <a:path w="3990975" h="1704975">
                <a:moveTo>
                  <a:pt x="4763" y="90488"/>
                </a:moveTo>
                <a:lnTo>
                  <a:pt x="61913" y="66675"/>
                </a:lnTo>
                <a:lnTo>
                  <a:pt x="200025" y="28575"/>
                </a:lnTo>
                <a:lnTo>
                  <a:pt x="295275" y="14288"/>
                </a:lnTo>
                <a:lnTo>
                  <a:pt x="385763" y="0"/>
                </a:lnTo>
                <a:lnTo>
                  <a:pt x="461963" y="0"/>
                </a:lnTo>
                <a:lnTo>
                  <a:pt x="528638" y="38100"/>
                </a:lnTo>
                <a:lnTo>
                  <a:pt x="695325" y="280988"/>
                </a:lnTo>
                <a:lnTo>
                  <a:pt x="757238" y="352425"/>
                </a:lnTo>
                <a:lnTo>
                  <a:pt x="904875" y="385763"/>
                </a:lnTo>
                <a:lnTo>
                  <a:pt x="1081088" y="304800"/>
                </a:lnTo>
                <a:lnTo>
                  <a:pt x="1190625" y="304800"/>
                </a:lnTo>
                <a:lnTo>
                  <a:pt x="1223963" y="304800"/>
                </a:lnTo>
                <a:lnTo>
                  <a:pt x="1271588" y="466725"/>
                </a:lnTo>
                <a:lnTo>
                  <a:pt x="1371600" y="619125"/>
                </a:lnTo>
                <a:lnTo>
                  <a:pt x="1404938" y="633413"/>
                </a:lnTo>
                <a:lnTo>
                  <a:pt x="1576388" y="581025"/>
                </a:lnTo>
                <a:lnTo>
                  <a:pt x="1695450" y="595313"/>
                </a:lnTo>
                <a:lnTo>
                  <a:pt x="1762125" y="661988"/>
                </a:lnTo>
                <a:lnTo>
                  <a:pt x="1919288" y="795338"/>
                </a:lnTo>
                <a:lnTo>
                  <a:pt x="1981200" y="847725"/>
                </a:lnTo>
                <a:lnTo>
                  <a:pt x="2019300" y="947738"/>
                </a:lnTo>
                <a:lnTo>
                  <a:pt x="2228850" y="1147763"/>
                </a:lnTo>
                <a:lnTo>
                  <a:pt x="2238375" y="1181100"/>
                </a:lnTo>
                <a:lnTo>
                  <a:pt x="2386013" y="1228725"/>
                </a:lnTo>
                <a:lnTo>
                  <a:pt x="2557463" y="1223963"/>
                </a:lnTo>
                <a:lnTo>
                  <a:pt x="2647950" y="1200150"/>
                </a:lnTo>
                <a:lnTo>
                  <a:pt x="2805113" y="1166813"/>
                </a:lnTo>
                <a:lnTo>
                  <a:pt x="2986088" y="1057275"/>
                </a:lnTo>
                <a:lnTo>
                  <a:pt x="3262313" y="1042988"/>
                </a:lnTo>
                <a:lnTo>
                  <a:pt x="3486150" y="976313"/>
                </a:lnTo>
                <a:lnTo>
                  <a:pt x="3619500" y="966788"/>
                </a:lnTo>
                <a:lnTo>
                  <a:pt x="3776663" y="933450"/>
                </a:lnTo>
                <a:lnTo>
                  <a:pt x="3852863" y="957263"/>
                </a:lnTo>
                <a:lnTo>
                  <a:pt x="3881438" y="1133475"/>
                </a:lnTo>
                <a:lnTo>
                  <a:pt x="3905250" y="1252538"/>
                </a:lnTo>
                <a:lnTo>
                  <a:pt x="3990975" y="1328738"/>
                </a:lnTo>
                <a:lnTo>
                  <a:pt x="3767138" y="1347788"/>
                </a:lnTo>
                <a:lnTo>
                  <a:pt x="3662363" y="1285875"/>
                </a:lnTo>
                <a:lnTo>
                  <a:pt x="3600450" y="1276350"/>
                </a:lnTo>
                <a:lnTo>
                  <a:pt x="3638550" y="1400175"/>
                </a:lnTo>
                <a:lnTo>
                  <a:pt x="3662363" y="1514475"/>
                </a:lnTo>
                <a:lnTo>
                  <a:pt x="3538538" y="1562100"/>
                </a:lnTo>
                <a:lnTo>
                  <a:pt x="3462338" y="1662113"/>
                </a:lnTo>
                <a:lnTo>
                  <a:pt x="3443288" y="1704975"/>
                </a:lnTo>
                <a:lnTo>
                  <a:pt x="3386138" y="1671638"/>
                </a:lnTo>
                <a:lnTo>
                  <a:pt x="3324225" y="1638300"/>
                </a:lnTo>
                <a:lnTo>
                  <a:pt x="3371850" y="1590675"/>
                </a:lnTo>
                <a:lnTo>
                  <a:pt x="3328988" y="1485900"/>
                </a:lnTo>
                <a:lnTo>
                  <a:pt x="3486150" y="1323975"/>
                </a:lnTo>
                <a:lnTo>
                  <a:pt x="3433763" y="1233488"/>
                </a:lnTo>
                <a:lnTo>
                  <a:pt x="3343275" y="1304925"/>
                </a:lnTo>
                <a:lnTo>
                  <a:pt x="3257550" y="1371600"/>
                </a:lnTo>
                <a:lnTo>
                  <a:pt x="3114675" y="1357313"/>
                </a:lnTo>
                <a:lnTo>
                  <a:pt x="3019425" y="1295400"/>
                </a:lnTo>
                <a:lnTo>
                  <a:pt x="2962275" y="1276350"/>
                </a:lnTo>
                <a:lnTo>
                  <a:pt x="2747963" y="1514475"/>
                </a:lnTo>
                <a:lnTo>
                  <a:pt x="2743200" y="1552575"/>
                </a:lnTo>
                <a:lnTo>
                  <a:pt x="2700338" y="1566863"/>
                </a:lnTo>
                <a:lnTo>
                  <a:pt x="2690813" y="1528763"/>
                </a:lnTo>
                <a:lnTo>
                  <a:pt x="2671763" y="1509713"/>
                </a:lnTo>
                <a:lnTo>
                  <a:pt x="2647950" y="1557338"/>
                </a:lnTo>
                <a:lnTo>
                  <a:pt x="2243138" y="1595438"/>
                </a:lnTo>
                <a:lnTo>
                  <a:pt x="2071688" y="1514475"/>
                </a:lnTo>
                <a:lnTo>
                  <a:pt x="1947863" y="1381125"/>
                </a:lnTo>
                <a:lnTo>
                  <a:pt x="1852613" y="1333500"/>
                </a:lnTo>
                <a:lnTo>
                  <a:pt x="1790700" y="1319213"/>
                </a:lnTo>
                <a:lnTo>
                  <a:pt x="1738313" y="1285875"/>
                </a:lnTo>
                <a:lnTo>
                  <a:pt x="1600200" y="1233488"/>
                </a:lnTo>
                <a:lnTo>
                  <a:pt x="1490663" y="1276350"/>
                </a:lnTo>
                <a:lnTo>
                  <a:pt x="1466850" y="1433513"/>
                </a:lnTo>
                <a:lnTo>
                  <a:pt x="1443038" y="1457325"/>
                </a:lnTo>
                <a:lnTo>
                  <a:pt x="1466850" y="1495425"/>
                </a:lnTo>
                <a:lnTo>
                  <a:pt x="1428750" y="1500188"/>
                </a:lnTo>
                <a:lnTo>
                  <a:pt x="1390650" y="1481138"/>
                </a:lnTo>
                <a:lnTo>
                  <a:pt x="1328738" y="1452563"/>
                </a:lnTo>
                <a:lnTo>
                  <a:pt x="1195388" y="1524000"/>
                </a:lnTo>
                <a:lnTo>
                  <a:pt x="914400" y="1414463"/>
                </a:lnTo>
                <a:lnTo>
                  <a:pt x="914400" y="1343025"/>
                </a:lnTo>
                <a:lnTo>
                  <a:pt x="938213" y="1300163"/>
                </a:lnTo>
                <a:lnTo>
                  <a:pt x="871538" y="1266825"/>
                </a:lnTo>
                <a:lnTo>
                  <a:pt x="871538" y="1338263"/>
                </a:lnTo>
                <a:lnTo>
                  <a:pt x="842963" y="1300163"/>
                </a:lnTo>
                <a:lnTo>
                  <a:pt x="781050" y="1281113"/>
                </a:lnTo>
                <a:lnTo>
                  <a:pt x="762000" y="1195388"/>
                </a:lnTo>
                <a:lnTo>
                  <a:pt x="738188" y="1252538"/>
                </a:lnTo>
                <a:lnTo>
                  <a:pt x="700088" y="1195388"/>
                </a:lnTo>
                <a:lnTo>
                  <a:pt x="690563" y="1243013"/>
                </a:lnTo>
                <a:lnTo>
                  <a:pt x="619125" y="1238250"/>
                </a:lnTo>
                <a:lnTo>
                  <a:pt x="619125" y="1304925"/>
                </a:lnTo>
                <a:lnTo>
                  <a:pt x="547688" y="1333500"/>
                </a:lnTo>
                <a:lnTo>
                  <a:pt x="542925" y="1243013"/>
                </a:lnTo>
                <a:lnTo>
                  <a:pt x="447675" y="1223963"/>
                </a:lnTo>
                <a:lnTo>
                  <a:pt x="404813" y="1271588"/>
                </a:lnTo>
                <a:lnTo>
                  <a:pt x="323850" y="1228725"/>
                </a:lnTo>
                <a:lnTo>
                  <a:pt x="585788" y="1209675"/>
                </a:lnTo>
                <a:lnTo>
                  <a:pt x="642938" y="1176338"/>
                </a:lnTo>
                <a:lnTo>
                  <a:pt x="666750" y="1133475"/>
                </a:lnTo>
                <a:lnTo>
                  <a:pt x="542925" y="1119188"/>
                </a:lnTo>
                <a:lnTo>
                  <a:pt x="295275" y="1133475"/>
                </a:lnTo>
                <a:lnTo>
                  <a:pt x="276225" y="1090613"/>
                </a:lnTo>
                <a:lnTo>
                  <a:pt x="314325" y="1057275"/>
                </a:lnTo>
                <a:lnTo>
                  <a:pt x="371475" y="1071563"/>
                </a:lnTo>
                <a:lnTo>
                  <a:pt x="400050" y="1052513"/>
                </a:lnTo>
                <a:lnTo>
                  <a:pt x="352425" y="976313"/>
                </a:lnTo>
                <a:lnTo>
                  <a:pt x="295275" y="966788"/>
                </a:lnTo>
                <a:lnTo>
                  <a:pt x="261938" y="828675"/>
                </a:lnTo>
                <a:lnTo>
                  <a:pt x="300038" y="771525"/>
                </a:lnTo>
                <a:lnTo>
                  <a:pt x="314325" y="704850"/>
                </a:lnTo>
                <a:lnTo>
                  <a:pt x="166688" y="647700"/>
                </a:lnTo>
                <a:lnTo>
                  <a:pt x="142875" y="614363"/>
                </a:lnTo>
                <a:lnTo>
                  <a:pt x="104775" y="642938"/>
                </a:lnTo>
                <a:lnTo>
                  <a:pt x="61913" y="595313"/>
                </a:lnTo>
                <a:lnTo>
                  <a:pt x="0" y="585788"/>
                </a:lnTo>
                <a:lnTo>
                  <a:pt x="52388" y="542925"/>
                </a:lnTo>
                <a:lnTo>
                  <a:pt x="61913" y="495300"/>
                </a:lnTo>
                <a:lnTo>
                  <a:pt x="19050" y="476250"/>
                </a:lnTo>
                <a:lnTo>
                  <a:pt x="71438" y="409575"/>
                </a:lnTo>
                <a:lnTo>
                  <a:pt x="119063" y="438150"/>
                </a:lnTo>
                <a:lnTo>
                  <a:pt x="128588" y="500063"/>
                </a:lnTo>
                <a:lnTo>
                  <a:pt x="128588" y="566738"/>
                </a:lnTo>
                <a:lnTo>
                  <a:pt x="161925" y="538163"/>
                </a:lnTo>
                <a:lnTo>
                  <a:pt x="309563" y="552450"/>
                </a:lnTo>
                <a:lnTo>
                  <a:pt x="223838" y="485775"/>
                </a:lnTo>
                <a:lnTo>
                  <a:pt x="166688" y="433388"/>
                </a:lnTo>
                <a:lnTo>
                  <a:pt x="228600" y="385763"/>
                </a:lnTo>
                <a:lnTo>
                  <a:pt x="285750" y="371475"/>
                </a:lnTo>
                <a:lnTo>
                  <a:pt x="290513" y="314325"/>
                </a:lnTo>
                <a:lnTo>
                  <a:pt x="219075" y="295275"/>
                </a:lnTo>
                <a:lnTo>
                  <a:pt x="242888" y="238125"/>
                </a:lnTo>
                <a:lnTo>
                  <a:pt x="204788" y="180975"/>
                </a:lnTo>
                <a:lnTo>
                  <a:pt x="276225" y="90488"/>
                </a:lnTo>
                <a:lnTo>
                  <a:pt x="257175" y="57150"/>
                </a:lnTo>
                <a:lnTo>
                  <a:pt x="223838" y="76200"/>
                </a:lnTo>
                <a:lnTo>
                  <a:pt x="80963" y="71438"/>
                </a:lnTo>
                <a:lnTo>
                  <a:pt x="52388" y="71438"/>
                </a:lnTo>
                <a:lnTo>
                  <a:pt x="4763" y="90488"/>
                </a:lnTo>
                <a:close/>
              </a:path>
            </a:pathLst>
          </a:cu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17 Slayt Numarası Yer Tutucusu"/>
          <p:cNvSpPr>
            <a:spLocks noGrp="1"/>
          </p:cNvSpPr>
          <p:nvPr>
            <p:ph type="sldNum" sz="quarter" idx="4"/>
          </p:nvPr>
        </p:nvSpPr>
        <p:spPr>
          <a:xfrm>
            <a:off x="8267700" y="646172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3</a:t>
            </a:fld>
            <a:r>
              <a:rPr lang="tr-TR" smtClean="0"/>
              <a:t> / 10</a:t>
            </a:r>
            <a:endParaRPr lang="tr-T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afterEffect">
                                  <p:stCondLst>
                                    <p:cond delay="1000"/>
                                  </p:stCondLst>
                                  <p:childTnLst>
                                    <p:anim calcmode="discrete" valueType="str">
                                      <p:cBhvr>
                                        <p:cTn id="6" dur="2000" fill="hold"/>
                                        <p:tgtEl>
                                          <p:spTgt spid="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52536" y="4509120"/>
            <a:ext cx="8811951" cy="2031325"/>
          </a:xfrm>
          <a:prstGeom prst="rect">
            <a:avLst/>
          </a:prstGeom>
        </p:spPr>
        <p:txBody>
          <a:bodyPr wrap="square">
            <a:spAutoFit/>
          </a:bodyPr>
          <a:lstStyle/>
          <a:p>
            <a:pPr algn="just"/>
            <a:r>
              <a:rPr lang="tr-TR" b="1" u="sng" dirty="0" smtClean="0"/>
              <a:t>KARASAL İKLİM</a:t>
            </a:r>
            <a:endParaRPr lang="tr-TR" u="sng" dirty="0" smtClean="0"/>
          </a:p>
          <a:p>
            <a:pPr algn="just"/>
            <a:r>
              <a:rPr lang="tr-TR" b="1" dirty="0" smtClean="0"/>
              <a:t> </a:t>
            </a:r>
            <a:endParaRPr lang="tr-TR" dirty="0" smtClean="0"/>
          </a:p>
          <a:p>
            <a:pPr algn="just"/>
            <a:r>
              <a:rPr lang="tr-TR" b="1" dirty="0" smtClean="0"/>
              <a:t>Yaz ile kış arasında sıcaklık farkı fazla, yağışlar genellikle ilkbahar ve kış mevsiminde gerçekleşmekte olup, yazın kuraklık görülmektedir. Bu iklim; İç Anadolu, Doğu ve Güneydoğu Anadolu bölgeleri ile Trakya'nın iç kısmında hüküm sürmektedir. Yağış ve sıcaklık özelliklerine bağlı olarak karasal iklim dört alt tipe ayrılabilir.</a:t>
            </a:r>
            <a:endParaRPr lang="tr-TR" dirty="0"/>
          </a:p>
        </p:txBody>
      </p:sp>
      <p:pic>
        <p:nvPicPr>
          <p:cNvPr id="6" name="Picture 2" descr="http://www.toplumdusmani.net/sozluk_resim/pics/5212/1322751692_cb36062cef23280311ee99359fbc9beb_620913608.jpg"/>
          <p:cNvPicPr>
            <a:picLocks noChangeAspect="1" noChangeArrowheads="1"/>
          </p:cNvPicPr>
          <p:nvPr/>
        </p:nvPicPr>
        <p:blipFill>
          <a:blip r:embed="rId2" cstate="print">
            <a:lum bright="-20000"/>
          </a:blip>
          <a:srcRect/>
          <a:stretch>
            <a:fillRect/>
          </a:stretch>
        </p:blipFill>
        <p:spPr bwMode="auto">
          <a:xfrm>
            <a:off x="1187624" y="686222"/>
            <a:ext cx="6732240" cy="3374535"/>
          </a:xfrm>
          <a:prstGeom prst="rect">
            <a:avLst/>
          </a:prstGeom>
          <a:noFill/>
        </p:spPr>
      </p:pic>
      <p:sp>
        <p:nvSpPr>
          <p:cNvPr id="8" name="1 Başlık"/>
          <p:cNvSpPr>
            <a:spLocks noGrp="1"/>
          </p:cNvSpPr>
          <p:nvPr>
            <p:ph type="title"/>
          </p:nvPr>
        </p:nvSpPr>
        <p:spPr>
          <a:xfrm>
            <a:off x="457200" y="-243408"/>
            <a:ext cx="8229600" cy="1143000"/>
          </a:xfrm>
        </p:spPr>
        <p:txBody>
          <a:bodyPr anchor="ctr"/>
          <a:lstStyle/>
          <a:p>
            <a:pPr algn="ctr"/>
            <a:r>
              <a:rPr lang="tr-TR" dirty="0" smtClean="0"/>
              <a:t>KARASAL İKLİM</a:t>
            </a:r>
            <a:endParaRPr lang="tr-TR" dirty="0"/>
          </a:p>
        </p:txBody>
      </p:sp>
      <p:sp>
        <p:nvSpPr>
          <p:cNvPr id="9" name="8 Serbest Form"/>
          <p:cNvSpPr/>
          <p:nvPr/>
        </p:nvSpPr>
        <p:spPr>
          <a:xfrm>
            <a:off x="2482850" y="1270000"/>
            <a:ext cx="3333750" cy="1714500"/>
          </a:xfrm>
          <a:custGeom>
            <a:avLst/>
            <a:gdLst>
              <a:gd name="connsiteX0" fmla="*/ 688975 w 3333750"/>
              <a:gd name="connsiteY0" fmla="*/ 158750 h 1714500"/>
              <a:gd name="connsiteX1" fmla="*/ 790575 w 3333750"/>
              <a:gd name="connsiteY1" fmla="*/ 193675 h 1714500"/>
              <a:gd name="connsiteX2" fmla="*/ 1076325 w 3333750"/>
              <a:gd name="connsiteY2" fmla="*/ 200025 h 1714500"/>
              <a:gd name="connsiteX3" fmla="*/ 1120775 w 3333750"/>
              <a:gd name="connsiteY3" fmla="*/ 171450 h 1714500"/>
              <a:gd name="connsiteX4" fmla="*/ 1174750 w 3333750"/>
              <a:gd name="connsiteY4" fmla="*/ 171450 h 1714500"/>
              <a:gd name="connsiteX5" fmla="*/ 1247775 w 3333750"/>
              <a:gd name="connsiteY5" fmla="*/ 149225 h 1714500"/>
              <a:gd name="connsiteX6" fmla="*/ 1333500 w 3333750"/>
              <a:gd name="connsiteY6" fmla="*/ 136525 h 1714500"/>
              <a:gd name="connsiteX7" fmla="*/ 1435100 w 3333750"/>
              <a:gd name="connsiteY7" fmla="*/ 88900 h 1714500"/>
              <a:gd name="connsiteX8" fmla="*/ 1495425 w 3333750"/>
              <a:gd name="connsiteY8" fmla="*/ 66675 h 1714500"/>
              <a:gd name="connsiteX9" fmla="*/ 1571625 w 3333750"/>
              <a:gd name="connsiteY9" fmla="*/ 69850 h 1714500"/>
              <a:gd name="connsiteX10" fmla="*/ 1651000 w 3333750"/>
              <a:gd name="connsiteY10" fmla="*/ 38100 h 1714500"/>
              <a:gd name="connsiteX11" fmla="*/ 1724025 w 3333750"/>
              <a:gd name="connsiteY11" fmla="*/ 9525 h 1714500"/>
              <a:gd name="connsiteX12" fmla="*/ 1812925 w 3333750"/>
              <a:gd name="connsiteY12" fmla="*/ 12700 h 1714500"/>
              <a:gd name="connsiteX13" fmla="*/ 1914525 w 3333750"/>
              <a:gd name="connsiteY13" fmla="*/ 0 h 1714500"/>
              <a:gd name="connsiteX14" fmla="*/ 1984375 w 3333750"/>
              <a:gd name="connsiteY14" fmla="*/ 15875 h 1714500"/>
              <a:gd name="connsiteX15" fmla="*/ 2012950 w 3333750"/>
              <a:gd name="connsiteY15" fmla="*/ 53975 h 1714500"/>
              <a:gd name="connsiteX16" fmla="*/ 2076450 w 3333750"/>
              <a:gd name="connsiteY16" fmla="*/ 85725 h 1714500"/>
              <a:gd name="connsiteX17" fmla="*/ 2114550 w 3333750"/>
              <a:gd name="connsiteY17" fmla="*/ 149225 h 1714500"/>
              <a:gd name="connsiteX18" fmla="*/ 2139950 w 3333750"/>
              <a:gd name="connsiteY18" fmla="*/ 219075 h 1714500"/>
              <a:gd name="connsiteX19" fmla="*/ 2165350 w 3333750"/>
              <a:gd name="connsiteY19" fmla="*/ 292100 h 1714500"/>
              <a:gd name="connsiteX20" fmla="*/ 2197100 w 3333750"/>
              <a:gd name="connsiteY20" fmla="*/ 320675 h 1714500"/>
              <a:gd name="connsiteX21" fmla="*/ 2260600 w 3333750"/>
              <a:gd name="connsiteY21" fmla="*/ 327025 h 1714500"/>
              <a:gd name="connsiteX22" fmla="*/ 2333625 w 3333750"/>
              <a:gd name="connsiteY22" fmla="*/ 311150 h 1714500"/>
              <a:gd name="connsiteX23" fmla="*/ 2419350 w 3333750"/>
              <a:gd name="connsiteY23" fmla="*/ 263525 h 1714500"/>
              <a:gd name="connsiteX24" fmla="*/ 2473325 w 3333750"/>
              <a:gd name="connsiteY24" fmla="*/ 241300 h 1714500"/>
              <a:gd name="connsiteX25" fmla="*/ 2530475 w 3333750"/>
              <a:gd name="connsiteY25" fmla="*/ 231775 h 1714500"/>
              <a:gd name="connsiteX26" fmla="*/ 2568575 w 3333750"/>
              <a:gd name="connsiteY26" fmla="*/ 209550 h 1714500"/>
              <a:gd name="connsiteX27" fmla="*/ 2654300 w 3333750"/>
              <a:gd name="connsiteY27" fmla="*/ 228600 h 1714500"/>
              <a:gd name="connsiteX28" fmla="*/ 2720975 w 3333750"/>
              <a:gd name="connsiteY28" fmla="*/ 254000 h 1714500"/>
              <a:gd name="connsiteX29" fmla="*/ 2806700 w 3333750"/>
              <a:gd name="connsiteY29" fmla="*/ 263525 h 1714500"/>
              <a:gd name="connsiteX30" fmla="*/ 2857500 w 3333750"/>
              <a:gd name="connsiteY30" fmla="*/ 273050 h 1714500"/>
              <a:gd name="connsiteX31" fmla="*/ 2863850 w 3333750"/>
              <a:gd name="connsiteY31" fmla="*/ 333375 h 1714500"/>
              <a:gd name="connsiteX32" fmla="*/ 2898775 w 3333750"/>
              <a:gd name="connsiteY32" fmla="*/ 352425 h 1714500"/>
              <a:gd name="connsiteX33" fmla="*/ 2971800 w 3333750"/>
              <a:gd name="connsiteY33" fmla="*/ 381000 h 1714500"/>
              <a:gd name="connsiteX34" fmla="*/ 3035300 w 3333750"/>
              <a:gd name="connsiteY34" fmla="*/ 390525 h 1714500"/>
              <a:gd name="connsiteX35" fmla="*/ 3082925 w 3333750"/>
              <a:gd name="connsiteY35" fmla="*/ 403225 h 1714500"/>
              <a:gd name="connsiteX36" fmla="*/ 3133725 w 3333750"/>
              <a:gd name="connsiteY36" fmla="*/ 412750 h 1714500"/>
              <a:gd name="connsiteX37" fmla="*/ 3168650 w 3333750"/>
              <a:gd name="connsiteY37" fmla="*/ 412750 h 1714500"/>
              <a:gd name="connsiteX38" fmla="*/ 3241675 w 3333750"/>
              <a:gd name="connsiteY38" fmla="*/ 466725 h 1714500"/>
              <a:gd name="connsiteX39" fmla="*/ 3308350 w 3333750"/>
              <a:gd name="connsiteY39" fmla="*/ 508000 h 1714500"/>
              <a:gd name="connsiteX40" fmla="*/ 3333750 w 3333750"/>
              <a:gd name="connsiteY40" fmla="*/ 552450 h 1714500"/>
              <a:gd name="connsiteX41" fmla="*/ 3330575 w 3333750"/>
              <a:gd name="connsiteY41" fmla="*/ 571500 h 1714500"/>
              <a:gd name="connsiteX42" fmla="*/ 3302000 w 3333750"/>
              <a:gd name="connsiteY42" fmla="*/ 622300 h 1714500"/>
              <a:gd name="connsiteX43" fmla="*/ 3260725 w 3333750"/>
              <a:gd name="connsiteY43" fmla="*/ 638175 h 1714500"/>
              <a:gd name="connsiteX44" fmla="*/ 3127375 w 3333750"/>
              <a:gd name="connsiteY44" fmla="*/ 768350 h 1714500"/>
              <a:gd name="connsiteX45" fmla="*/ 3108325 w 3333750"/>
              <a:gd name="connsiteY45" fmla="*/ 755650 h 1714500"/>
              <a:gd name="connsiteX46" fmla="*/ 3070225 w 3333750"/>
              <a:gd name="connsiteY46" fmla="*/ 774700 h 1714500"/>
              <a:gd name="connsiteX47" fmla="*/ 3000375 w 3333750"/>
              <a:gd name="connsiteY47" fmla="*/ 841375 h 1714500"/>
              <a:gd name="connsiteX48" fmla="*/ 2981325 w 3333750"/>
              <a:gd name="connsiteY48" fmla="*/ 876300 h 1714500"/>
              <a:gd name="connsiteX49" fmla="*/ 2860675 w 3333750"/>
              <a:gd name="connsiteY49" fmla="*/ 933450 h 1714500"/>
              <a:gd name="connsiteX50" fmla="*/ 2819400 w 3333750"/>
              <a:gd name="connsiteY50" fmla="*/ 987425 h 1714500"/>
              <a:gd name="connsiteX51" fmla="*/ 2794000 w 3333750"/>
              <a:gd name="connsiteY51" fmla="*/ 1031875 h 1714500"/>
              <a:gd name="connsiteX52" fmla="*/ 2803525 w 3333750"/>
              <a:gd name="connsiteY52" fmla="*/ 1092200 h 1714500"/>
              <a:gd name="connsiteX53" fmla="*/ 2857500 w 3333750"/>
              <a:gd name="connsiteY53" fmla="*/ 1152525 h 1714500"/>
              <a:gd name="connsiteX54" fmla="*/ 2882900 w 3333750"/>
              <a:gd name="connsiteY54" fmla="*/ 1190625 h 1714500"/>
              <a:gd name="connsiteX55" fmla="*/ 2921000 w 3333750"/>
              <a:gd name="connsiteY55" fmla="*/ 1203325 h 1714500"/>
              <a:gd name="connsiteX56" fmla="*/ 2930525 w 3333750"/>
              <a:gd name="connsiteY56" fmla="*/ 1260475 h 1714500"/>
              <a:gd name="connsiteX57" fmla="*/ 2946400 w 3333750"/>
              <a:gd name="connsiteY57" fmla="*/ 1308100 h 1714500"/>
              <a:gd name="connsiteX58" fmla="*/ 2927350 w 3333750"/>
              <a:gd name="connsiteY58" fmla="*/ 1352550 h 1714500"/>
              <a:gd name="connsiteX59" fmla="*/ 2806700 w 3333750"/>
              <a:gd name="connsiteY59" fmla="*/ 1400175 h 1714500"/>
              <a:gd name="connsiteX60" fmla="*/ 2746375 w 3333750"/>
              <a:gd name="connsiteY60" fmla="*/ 1419225 h 1714500"/>
              <a:gd name="connsiteX61" fmla="*/ 2727325 w 3333750"/>
              <a:gd name="connsiteY61" fmla="*/ 1454150 h 1714500"/>
              <a:gd name="connsiteX62" fmla="*/ 2679700 w 3333750"/>
              <a:gd name="connsiteY62" fmla="*/ 1412875 h 1714500"/>
              <a:gd name="connsiteX63" fmla="*/ 2584450 w 3333750"/>
              <a:gd name="connsiteY63" fmla="*/ 1409700 h 1714500"/>
              <a:gd name="connsiteX64" fmla="*/ 2562225 w 3333750"/>
              <a:gd name="connsiteY64" fmla="*/ 1438275 h 1714500"/>
              <a:gd name="connsiteX65" fmla="*/ 2489200 w 3333750"/>
              <a:gd name="connsiteY65" fmla="*/ 1444625 h 1714500"/>
              <a:gd name="connsiteX66" fmla="*/ 2457450 w 3333750"/>
              <a:gd name="connsiteY66" fmla="*/ 1463675 h 1714500"/>
              <a:gd name="connsiteX67" fmla="*/ 2298700 w 3333750"/>
              <a:gd name="connsiteY67" fmla="*/ 1466850 h 1714500"/>
              <a:gd name="connsiteX68" fmla="*/ 2212975 w 3333750"/>
              <a:gd name="connsiteY68" fmla="*/ 1514475 h 1714500"/>
              <a:gd name="connsiteX69" fmla="*/ 2127250 w 3333750"/>
              <a:gd name="connsiteY69" fmla="*/ 1536700 h 1714500"/>
              <a:gd name="connsiteX70" fmla="*/ 2041525 w 3333750"/>
              <a:gd name="connsiteY70" fmla="*/ 1530350 h 1714500"/>
              <a:gd name="connsiteX71" fmla="*/ 1939925 w 3333750"/>
              <a:gd name="connsiteY71" fmla="*/ 1533525 h 1714500"/>
              <a:gd name="connsiteX72" fmla="*/ 1892300 w 3333750"/>
              <a:gd name="connsiteY72" fmla="*/ 1539875 h 1714500"/>
              <a:gd name="connsiteX73" fmla="*/ 1809750 w 3333750"/>
              <a:gd name="connsiteY73" fmla="*/ 1577975 h 1714500"/>
              <a:gd name="connsiteX74" fmla="*/ 1752600 w 3333750"/>
              <a:gd name="connsiteY74" fmla="*/ 1622425 h 1714500"/>
              <a:gd name="connsiteX75" fmla="*/ 1714500 w 3333750"/>
              <a:gd name="connsiteY75" fmla="*/ 1635125 h 1714500"/>
              <a:gd name="connsiteX76" fmla="*/ 1676400 w 3333750"/>
              <a:gd name="connsiteY76" fmla="*/ 1657350 h 1714500"/>
              <a:gd name="connsiteX77" fmla="*/ 1606550 w 3333750"/>
              <a:gd name="connsiteY77" fmla="*/ 1660525 h 1714500"/>
              <a:gd name="connsiteX78" fmla="*/ 1546225 w 3333750"/>
              <a:gd name="connsiteY78" fmla="*/ 1682750 h 1714500"/>
              <a:gd name="connsiteX79" fmla="*/ 1511300 w 3333750"/>
              <a:gd name="connsiteY79" fmla="*/ 1695450 h 1714500"/>
              <a:gd name="connsiteX80" fmla="*/ 1479550 w 3333750"/>
              <a:gd name="connsiteY80" fmla="*/ 1685925 h 1714500"/>
              <a:gd name="connsiteX81" fmla="*/ 1422400 w 3333750"/>
              <a:gd name="connsiteY81" fmla="*/ 1704975 h 1714500"/>
              <a:gd name="connsiteX82" fmla="*/ 1289050 w 3333750"/>
              <a:gd name="connsiteY82" fmla="*/ 1714500 h 1714500"/>
              <a:gd name="connsiteX83" fmla="*/ 1203325 w 3333750"/>
              <a:gd name="connsiteY83" fmla="*/ 1704975 h 1714500"/>
              <a:gd name="connsiteX84" fmla="*/ 1114425 w 3333750"/>
              <a:gd name="connsiteY84" fmla="*/ 1666875 h 1714500"/>
              <a:gd name="connsiteX85" fmla="*/ 1079500 w 3333750"/>
              <a:gd name="connsiteY85" fmla="*/ 1651000 h 1714500"/>
              <a:gd name="connsiteX86" fmla="*/ 1073150 w 3333750"/>
              <a:gd name="connsiteY86" fmla="*/ 1600200 h 1714500"/>
              <a:gd name="connsiteX87" fmla="*/ 860425 w 3333750"/>
              <a:gd name="connsiteY87" fmla="*/ 1393825 h 1714500"/>
              <a:gd name="connsiteX88" fmla="*/ 835025 w 3333750"/>
              <a:gd name="connsiteY88" fmla="*/ 1333500 h 1714500"/>
              <a:gd name="connsiteX89" fmla="*/ 777875 w 3333750"/>
              <a:gd name="connsiteY89" fmla="*/ 1308100 h 1714500"/>
              <a:gd name="connsiteX90" fmla="*/ 701675 w 3333750"/>
              <a:gd name="connsiteY90" fmla="*/ 1212850 h 1714500"/>
              <a:gd name="connsiteX91" fmla="*/ 577850 w 3333750"/>
              <a:gd name="connsiteY91" fmla="*/ 1108075 h 1714500"/>
              <a:gd name="connsiteX92" fmla="*/ 511175 w 3333750"/>
              <a:gd name="connsiteY92" fmla="*/ 1079500 h 1714500"/>
              <a:gd name="connsiteX93" fmla="*/ 415925 w 3333750"/>
              <a:gd name="connsiteY93" fmla="*/ 1089025 h 1714500"/>
              <a:gd name="connsiteX94" fmla="*/ 317500 w 3333750"/>
              <a:gd name="connsiteY94" fmla="*/ 1101725 h 1714500"/>
              <a:gd name="connsiteX95" fmla="*/ 263525 w 3333750"/>
              <a:gd name="connsiteY95" fmla="*/ 1108075 h 1714500"/>
              <a:gd name="connsiteX96" fmla="*/ 187325 w 3333750"/>
              <a:gd name="connsiteY96" fmla="*/ 1019175 h 1714500"/>
              <a:gd name="connsiteX97" fmla="*/ 130175 w 3333750"/>
              <a:gd name="connsiteY97" fmla="*/ 895350 h 1714500"/>
              <a:gd name="connsiteX98" fmla="*/ 60325 w 3333750"/>
              <a:gd name="connsiteY98" fmla="*/ 708025 h 1714500"/>
              <a:gd name="connsiteX99" fmla="*/ 0 w 3333750"/>
              <a:gd name="connsiteY99" fmla="*/ 676275 h 1714500"/>
              <a:gd name="connsiteX100" fmla="*/ 31750 w 3333750"/>
              <a:gd name="connsiteY100" fmla="*/ 641350 h 1714500"/>
              <a:gd name="connsiteX101" fmla="*/ 41275 w 3333750"/>
              <a:gd name="connsiteY101" fmla="*/ 571500 h 1714500"/>
              <a:gd name="connsiteX102" fmla="*/ 63500 w 3333750"/>
              <a:gd name="connsiteY102" fmla="*/ 517525 h 1714500"/>
              <a:gd name="connsiteX103" fmla="*/ 104775 w 3333750"/>
              <a:gd name="connsiteY103" fmla="*/ 508000 h 1714500"/>
              <a:gd name="connsiteX104" fmla="*/ 130175 w 3333750"/>
              <a:gd name="connsiteY104" fmla="*/ 454025 h 1714500"/>
              <a:gd name="connsiteX105" fmla="*/ 146050 w 3333750"/>
              <a:gd name="connsiteY105" fmla="*/ 406400 h 1714500"/>
              <a:gd name="connsiteX106" fmla="*/ 266700 w 3333750"/>
              <a:gd name="connsiteY106" fmla="*/ 374650 h 1714500"/>
              <a:gd name="connsiteX107" fmla="*/ 346075 w 3333750"/>
              <a:gd name="connsiteY107" fmla="*/ 349250 h 1714500"/>
              <a:gd name="connsiteX108" fmla="*/ 422275 w 3333750"/>
              <a:gd name="connsiteY108" fmla="*/ 320675 h 1714500"/>
              <a:gd name="connsiteX109" fmla="*/ 501650 w 3333750"/>
              <a:gd name="connsiteY109" fmla="*/ 307975 h 1714500"/>
              <a:gd name="connsiteX110" fmla="*/ 539750 w 3333750"/>
              <a:gd name="connsiteY110" fmla="*/ 266700 h 1714500"/>
              <a:gd name="connsiteX111" fmla="*/ 603250 w 3333750"/>
              <a:gd name="connsiteY111" fmla="*/ 231775 h 1714500"/>
              <a:gd name="connsiteX112" fmla="*/ 650875 w 3333750"/>
              <a:gd name="connsiteY112" fmla="*/ 203200 h 1714500"/>
              <a:gd name="connsiteX113" fmla="*/ 688975 w 3333750"/>
              <a:gd name="connsiteY113" fmla="*/ 15875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3333750" h="1714500">
                <a:moveTo>
                  <a:pt x="688975" y="158750"/>
                </a:moveTo>
                <a:lnTo>
                  <a:pt x="790575" y="193675"/>
                </a:lnTo>
                <a:lnTo>
                  <a:pt x="1076325" y="200025"/>
                </a:lnTo>
                <a:lnTo>
                  <a:pt x="1120775" y="171450"/>
                </a:lnTo>
                <a:lnTo>
                  <a:pt x="1174750" y="171450"/>
                </a:lnTo>
                <a:lnTo>
                  <a:pt x="1247775" y="149225"/>
                </a:lnTo>
                <a:lnTo>
                  <a:pt x="1333500" y="136525"/>
                </a:lnTo>
                <a:lnTo>
                  <a:pt x="1435100" y="88900"/>
                </a:lnTo>
                <a:lnTo>
                  <a:pt x="1495425" y="66675"/>
                </a:lnTo>
                <a:lnTo>
                  <a:pt x="1571625" y="69850"/>
                </a:lnTo>
                <a:lnTo>
                  <a:pt x="1651000" y="38100"/>
                </a:lnTo>
                <a:lnTo>
                  <a:pt x="1724025" y="9525"/>
                </a:lnTo>
                <a:lnTo>
                  <a:pt x="1812925" y="12700"/>
                </a:lnTo>
                <a:lnTo>
                  <a:pt x="1914525" y="0"/>
                </a:lnTo>
                <a:lnTo>
                  <a:pt x="1984375" y="15875"/>
                </a:lnTo>
                <a:lnTo>
                  <a:pt x="2012950" y="53975"/>
                </a:lnTo>
                <a:lnTo>
                  <a:pt x="2076450" y="85725"/>
                </a:lnTo>
                <a:lnTo>
                  <a:pt x="2114550" y="149225"/>
                </a:lnTo>
                <a:lnTo>
                  <a:pt x="2139950" y="219075"/>
                </a:lnTo>
                <a:lnTo>
                  <a:pt x="2165350" y="292100"/>
                </a:lnTo>
                <a:lnTo>
                  <a:pt x="2197100" y="320675"/>
                </a:lnTo>
                <a:lnTo>
                  <a:pt x="2260600" y="327025"/>
                </a:lnTo>
                <a:lnTo>
                  <a:pt x="2333625" y="311150"/>
                </a:lnTo>
                <a:lnTo>
                  <a:pt x="2419350" y="263525"/>
                </a:lnTo>
                <a:lnTo>
                  <a:pt x="2473325" y="241300"/>
                </a:lnTo>
                <a:lnTo>
                  <a:pt x="2530475" y="231775"/>
                </a:lnTo>
                <a:lnTo>
                  <a:pt x="2568575" y="209550"/>
                </a:lnTo>
                <a:lnTo>
                  <a:pt x="2654300" y="228600"/>
                </a:lnTo>
                <a:lnTo>
                  <a:pt x="2720975" y="254000"/>
                </a:lnTo>
                <a:lnTo>
                  <a:pt x="2806700" y="263525"/>
                </a:lnTo>
                <a:lnTo>
                  <a:pt x="2857500" y="273050"/>
                </a:lnTo>
                <a:lnTo>
                  <a:pt x="2863850" y="333375"/>
                </a:lnTo>
                <a:lnTo>
                  <a:pt x="2898775" y="352425"/>
                </a:lnTo>
                <a:lnTo>
                  <a:pt x="2971800" y="381000"/>
                </a:lnTo>
                <a:lnTo>
                  <a:pt x="3035300" y="390525"/>
                </a:lnTo>
                <a:lnTo>
                  <a:pt x="3082925" y="403225"/>
                </a:lnTo>
                <a:lnTo>
                  <a:pt x="3133725" y="412750"/>
                </a:lnTo>
                <a:lnTo>
                  <a:pt x="3168650" y="412750"/>
                </a:lnTo>
                <a:lnTo>
                  <a:pt x="3241675" y="466725"/>
                </a:lnTo>
                <a:lnTo>
                  <a:pt x="3308350" y="508000"/>
                </a:lnTo>
                <a:lnTo>
                  <a:pt x="3333750" y="552450"/>
                </a:lnTo>
                <a:lnTo>
                  <a:pt x="3330575" y="571500"/>
                </a:lnTo>
                <a:lnTo>
                  <a:pt x="3302000" y="622300"/>
                </a:lnTo>
                <a:lnTo>
                  <a:pt x="3260725" y="638175"/>
                </a:lnTo>
                <a:lnTo>
                  <a:pt x="3127375" y="768350"/>
                </a:lnTo>
                <a:lnTo>
                  <a:pt x="3108325" y="755650"/>
                </a:lnTo>
                <a:lnTo>
                  <a:pt x="3070225" y="774700"/>
                </a:lnTo>
                <a:lnTo>
                  <a:pt x="3000375" y="841375"/>
                </a:lnTo>
                <a:lnTo>
                  <a:pt x="2981325" y="876300"/>
                </a:lnTo>
                <a:lnTo>
                  <a:pt x="2860675" y="933450"/>
                </a:lnTo>
                <a:lnTo>
                  <a:pt x="2819400" y="987425"/>
                </a:lnTo>
                <a:lnTo>
                  <a:pt x="2794000" y="1031875"/>
                </a:lnTo>
                <a:lnTo>
                  <a:pt x="2803525" y="1092200"/>
                </a:lnTo>
                <a:lnTo>
                  <a:pt x="2857500" y="1152525"/>
                </a:lnTo>
                <a:lnTo>
                  <a:pt x="2882900" y="1190625"/>
                </a:lnTo>
                <a:lnTo>
                  <a:pt x="2921000" y="1203325"/>
                </a:lnTo>
                <a:lnTo>
                  <a:pt x="2930525" y="1260475"/>
                </a:lnTo>
                <a:lnTo>
                  <a:pt x="2946400" y="1308100"/>
                </a:lnTo>
                <a:lnTo>
                  <a:pt x="2927350" y="1352550"/>
                </a:lnTo>
                <a:lnTo>
                  <a:pt x="2806700" y="1400175"/>
                </a:lnTo>
                <a:lnTo>
                  <a:pt x="2746375" y="1419225"/>
                </a:lnTo>
                <a:lnTo>
                  <a:pt x="2727325" y="1454150"/>
                </a:lnTo>
                <a:lnTo>
                  <a:pt x="2679700" y="1412875"/>
                </a:lnTo>
                <a:lnTo>
                  <a:pt x="2584450" y="1409700"/>
                </a:lnTo>
                <a:lnTo>
                  <a:pt x="2562225" y="1438275"/>
                </a:lnTo>
                <a:lnTo>
                  <a:pt x="2489200" y="1444625"/>
                </a:lnTo>
                <a:lnTo>
                  <a:pt x="2457450" y="1463675"/>
                </a:lnTo>
                <a:lnTo>
                  <a:pt x="2298700" y="1466850"/>
                </a:lnTo>
                <a:lnTo>
                  <a:pt x="2212975" y="1514475"/>
                </a:lnTo>
                <a:lnTo>
                  <a:pt x="2127250" y="1536700"/>
                </a:lnTo>
                <a:lnTo>
                  <a:pt x="2041525" y="1530350"/>
                </a:lnTo>
                <a:lnTo>
                  <a:pt x="1939925" y="1533525"/>
                </a:lnTo>
                <a:lnTo>
                  <a:pt x="1892300" y="1539875"/>
                </a:lnTo>
                <a:lnTo>
                  <a:pt x="1809750" y="1577975"/>
                </a:lnTo>
                <a:lnTo>
                  <a:pt x="1752600" y="1622425"/>
                </a:lnTo>
                <a:lnTo>
                  <a:pt x="1714500" y="1635125"/>
                </a:lnTo>
                <a:lnTo>
                  <a:pt x="1676400" y="1657350"/>
                </a:lnTo>
                <a:lnTo>
                  <a:pt x="1606550" y="1660525"/>
                </a:lnTo>
                <a:lnTo>
                  <a:pt x="1546225" y="1682750"/>
                </a:lnTo>
                <a:lnTo>
                  <a:pt x="1511300" y="1695450"/>
                </a:lnTo>
                <a:lnTo>
                  <a:pt x="1479550" y="1685925"/>
                </a:lnTo>
                <a:lnTo>
                  <a:pt x="1422400" y="1704975"/>
                </a:lnTo>
                <a:lnTo>
                  <a:pt x="1289050" y="1714500"/>
                </a:lnTo>
                <a:lnTo>
                  <a:pt x="1203325" y="1704975"/>
                </a:lnTo>
                <a:lnTo>
                  <a:pt x="1114425" y="1666875"/>
                </a:lnTo>
                <a:lnTo>
                  <a:pt x="1079500" y="1651000"/>
                </a:lnTo>
                <a:lnTo>
                  <a:pt x="1073150" y="1600200"/>
                </a:lnTo>
                <a:lnTo>
                  <a:pt x="860425" y="1393825"/>
                </a:lnTo>
                <a:lnTo>
                  <a:pt x="835025" y="1333500"/>
                </a:lnTo>
                <a:lnTo>
                  <a:pt x="777875" y="1308100"/>
                </a:lnTo>
                <a:lnTo>
                  <a:pt x="701675" y="1212850"/>
                </a:lnTo>
                <a:lnTo>
                  <a:pt x="577850" y="1108075"/>
                </a:lnTo>
                <a:lnTo>
                  <a:pt x="511175" y="1079500"/>
                </a:lnTo>
                <a:lnTo>
                  <a:pt x="415925" y="1089025"/>
                </a:lnTo>
                <a:lnTo>
                  <a:pt x="317500" y="1101725"/>
                </a:lnTo>
                <a:lnTo>
                  <a:pt x="263525" y="1108075"/>
                </a:lnTo>
                <a:lnTo>
                  <a:pt x="187325" y="1019175"/>
                </a:lnTo>
                <a:lnTo>
                  <a:pt x="130175" y="895350"/>
                </a:lnTo>
                <a:lnTo>
                  <a:pt x="60325" y="708025"/>
                </a:lnTo>
                <a:lnTo>
                  <a:pt x="0" y="676275"/>
                </a:lnTo>
                <a:lnTo>
                  <a:pt x="31750" y="641350"/>
                </a:lnTo>
                <a:lnTo>
                  <a:pt x="41275" y="571500"/>
                </a:lnTo>
                <a:lnTo>
                  <a:pt x="63500" y="517525"/>
                </a:lnTo>
                <a:lnTo>
                  <a:pt x="104775" y="508000"/>
                </a:lnTo>
                <a:lnTo>
                  <a:pt x="130175" y="454025"/>
                </a:lnTo>
                <a:lnTo>
                  <a:pt x="146050" y="406400"/>
                </a:lnTo>
                <a:lnTo>
                  <a:pt x="266700" y="374650"/>
                </a:lnTo>
                <a:lnTo>
                  <a:pt x="346075" y="349250"/>
                </a:lnTo>
                <a:lnTo>
                  <a:pt x="422275" y="320675"/>
                </a:lnTo>
                <a:lnTo>
                  <a:pt x="501650" y="307975"/>
                </a:lnTo>
                <a:lnTo>
                  <a:pt x="539750" y="266700"/>
                </a:lnTo>
                <a:lnTo>
                  <a:pt x="603250" y="231775"/>
                </a:lnTo>
                <a:lnTo>
                  <a:pt x="650875" y="203200"/>
                </a:lnTo>
                <a:lnTo>
                  <a:pt x="688975" y="158750"/>
                </a:lnTo>
                <a:close/>
              </a:path>
            </a:pathLst>
          </a:cu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9 Serbest Form"/>
          <p:cNvSpPr/>
          <p:nvPr/>
        </p:nvSpPr>
        <p:spPr>
          <a:xfrm>
            <a:off x="5292725" y="1092200"/>
            <a:ext cx="2501900" cy="1755775"/>
          </a:xfrm>
          <a:custGeom>
            <a:avLst/>
            <a:gdLst>
              <a:gd name="connsiteX0" fmla="*/ 63500 w 2501900"/>
              <a:gd name="connsiteY0" fmla="*/ 447675 h 1755775"/>
              <a:gd name="connsiteX1" fmla="*/ 501650 w 2501900"/>
              <a:gd name="connsiteY1" fmla="*/ 476250 h 1755775"/>
              <a:gd name="connsiteX2" fmla="*/ 565150 w 2501900"/>
              <a:gd name="connsiteY2" fmla="*/ 450850 h 1755775"/>
              <a:gd name="connsiteX3" fmla="*/ 879475 w 2501900"/>
              <a:gd name="connsiteY3" fmla="*/ 457200 h 1755775"/>
              <a:gd name="connsiteX4" fmla="*/ 911225 w 2501900"/>
              <a:gd name="connsiteY4" fmla="*/ 434975 h 1755775"/>
              <a:gd name="connsiteX5" fmla="*/ 1054100 w 2501900"/>
              <a:gd name="connsiteY5" fmla="*/ 438150 h 1755775"/>
              <a:gd name="connsiteX6" fmla="*/ 1123950 w 2501900"/>
              <a:gd name="connsiteY6" fmla="*/ 406400 h 1755775"/>
              <a:gd name="connsiteX7" fmla="*/ 1196975 w 2501900"/>
              <a:gd name="connsiteY7" fmla="*/ 355600 h 1755775"/>
              <a:gd name="connsiteX8" fmla="*/ 1279525 w 2501900"/>
              <a:gd name="connsiteY8" fmla="*/ 292100 h 1755775"/>
              <a:gd name="connsiteX9" fmla="*/ 1362075 w 2501900"/>
              <a:gd name="connsiteY9" fmla="*/ 247650 h 1755775"/>
              <a:gd name="connsiteX10" fmla="*/ 1377950 w 2501900"/>
              <a:gd name="connsiteY10" fmla="*/ 190500 h 1755775"/>
              <a:gd name="connsiteX11" fmla="*/ 1463675 w 2501900"/>
              <a:gd name="connsiteY11" fmla="*/ 149225 h 1755775"/>
              <a:gd name="connsiteX12" fmla="*/ 1482725 w 2501900"/>
              <a:gd name="connsiteY12" fmla="*/ 101600 h 1755775"/>
              <a:gd name="connsiteX13" fmla="*/ 1524000 w 2501900"/>
              <a:gd name="connsiteY13" fmla="*/ 79375 h 1755775"/>
              <a:gd name="connsiteX14" fmla="*/ 1530350 w 2501900"/>
              <a:gd name="connsiteY14" fmla="*/ 38100 h 1755775"/>
              <a:gd name="connsiteX15" fmla="*/ 1577975 w 2501900"/>
              <a:gd name="connsiteY15" fmla="*/ 0 h 1755775"/>
              <a:gd name="connsiteX16" fmla="*/ 1641475 w 2501900"/>
              <a:gd name="connsiteY16" fmla="*/ 6350 h 1755775"/>
              <a:gd name="connsiteX17" fmla="*/ 1717675 w 2501900"/>
              <a:gd name="connsiteY17" fmla="*/ 88900 h 1755775"/>
              <a:gd name="connsiteX18" fmla="*/ 1889125 w 2501900"/>
              <a:gd name="connsiteY18" fmla="*/ 212725 h 1755775"/>
              <a:gd name="connsiteX19" fmla="*/ 1968500 w 2501900"/>
              <a:gd name="connsiteY19" fmla="*/ 279400 h 1755775"/>
              <a:gd name="connsiteX20" fmla="*/ 2003425 w 2501900"/>
              <a:gd name="connsiteY20" fmla="*/ 349250 h 1755775"/>
              <a:gd name="connsiteX21" fmla="*/ 1971675 w 2501900"/>
              <a:gd name="connsiteY21" fmla="*/ 400050 h 1755775"/>
              <a:gd name="connsiteX22" fmla="*/ 1952625 w 2501900"/>
              <a:gd name="connsiteY22" fmla="*/ 425450 h 1755775"/>
              <a:gd name="connsiteX23" fmla="*/ 2000250 w 2501900"/>
              <a:gd name="connsiteY23" fmla="*/ 558800 h 1755775"/>
              <a:gd name="connsiteX24" fmla="*/ 2054225 w 2501900"/>
              <a:gd name="connsiteY24" fmla="*/ 581025 h 1755775"/>
              <a:gd name="connsiteX25" fmla="*/ 2149475 w 2501900"/>
              <a:gd name="connsiteY25" fmla="*/ 568325 h 1755775"/>
              <a:gd name="connsiteX26" fmla="*/ 2216150 w 2501900"/>
              <a:gd name="connsiteY26" fmla="*/ 561975 h 1755775"/>
              <a:gd name="connsiteX27" fmla="*/ 2289175 w 2501900"/>
              <a:gd name="connsiteY27" fmla="*/ 619125 h 1755775"/>
              <a:gd name="connsiteX28" fmla="*/ 2305050 w 2501900"/>
              <a:gd name="connsiteY28" fmla="*/ 654050 h 1755775"/>
              <a:gd name="connsiteX29" fmla="*/ 2352675 w 2501900"/>
              <a:gd name="connsiteY29" fmla="*/ 676275 h 1755775"/>
              <a:gd name="connsiteX30" fmla="*/ 2416175 w 2501900"/>
              <a:gd name="connsiteY30" fmla="*/ 746125 h 1755775"/>
              <a:gd name="connsiteX31" fmla="*/ 2413000 w 2501900"/>
              <a:gd name="connsiteY31" fmla="*/ 790575 h 1755775"/>
              <a:gd name="connsiteX32" fmla="*/ 2314575 w 2501900"/>
              <a:gd name="connsiteY32" fmla="*/ 714375 h 1755775"/>
              <a:gd name="connsiteX33" fmla="*/ 2279650 w 2501900"/>
              <a:gd name="connsiteY33" fmla="*/ 704850 h 1755775"/>
              <a:gd name="connsiteX34" fmla="*/ 2266950 w 2501900"/>
              <a:gd name="connsiteY34" fmla="*/ 800100 h 1755775"/>
              <a:gd name="connsiteX35" fmla="*/ 2257425 w 2501900"/>
              <a:gd name="connsiteY35" fmla="*/ 841375 h 1755775"/>
              <a:gd name="connsiteX36" fmla="*/ 2203450 w 2501900"/>
              <a:gd name="connsiteY36" fmla="*/ 838200 h 1755775"/>
              <a:gd name="connsiteX37" fmla="*/ 2155825 w 2501900"/>
              <a:gd name="connsiteY37" fmla="*/ 838200 h 1755775"/>
              <a:gd name="connsiteX38" fmla="*/ 2190750 w 2501900"/>
              <a:gd name="connsiteY38" fmla="*/ 898525 h 1755775"/>
              <a:gd name="connsiteX39" fmla="*/ 2219325 w 2501900"/>
              <a:gd name="connsiteY39" fmla="*/ 952500 h 1755775"/>
              <a:gd name="connsiteX40" fmla="*/ 2225675 w 2501900"/>
              <a:gd name="connsiteY40" fmla="*/ 1006475 h 1755775"/>
              <a:gd name="connsiteX41" fmla="*/ 2257425 w 2501900"/>
              <a:gd name="connsiteY41" fmla="*/ 1066800 h 1755775"/>
              <a:gd name="connsiteX42" fmla="*/ 2244725 w 2501900"/>
              <a:gd name="connsiteY42" fmla="*/ 1108075 h 1755775"/>
              <a:gd name="connsiteX43" fmla="*/ 2241550 w 2501900"/>
              <a:gd name="connsiteY43" fmla="*/ 1127125 h 1755775"/>
              <a:gd name="connsiteX44" fmla="*/ 2282825 w 2501900"/>
              <a:gd name="connsiteY44" fmla="*/ 1171575 h 1755775"/>
              <a:gd name="connsiteX45" fmla="*/ 2298700 w 2501900"/>
              <a:gd name="connsiteY45" fmla="*/ 1209675 h 1755775"/>
              <a:gd name="connsiteX46" fmla="*/ 2311400 w 2501900"/>
              <a:gd name="connsiteY46" fmla="*/ 1241425 h 1755775"/>
              <a:gd name="connsiteX47" fmla="*/ 2333625 w 2501900"/>
              <a:gd name="connsiteY47" fmla="*/ 1241425 h 1755775"/>
              <a:gd name="connsiteX48" fmla="*/ 2352675 w 2501900"/>
              <a:gd name="connsiteY48" fmla="*/ 1276350 h 1755775"/>
              <a:gd name="connsiteX49" fmla="*/ 2289175 w 2501900"/>
              <a:gd name="connsiteY49" fmla="*/ 1327150 h 1755775"/>
              <a:gd name="connsiteX50" fmla="*/ 2295525 w 2501900"/>
              <a:gd name="connsiteY50" fmla="*/ 1358900 h 1755775"/>
              <a:gd name="connsiteX51" fmla="*/ 2305050 w 2501900"/>
              <a:gd name="connsiteY51" fmla="*/ 1390650 h 1755775"/>
              <a:gd name="connsiteX52" fmla="*/ 2336800 w 2501900"/>
              <a:gd name="connsiteY52" fmla="*/ 1428750 h 1755775"/>
              <a:gd name="connsiteX53" fmla="*/ 2406650 w 2501900"/>
              <a:gd name="connsiteY53" fmla="*/ 1431925 h 1755775"/>
              <a:gd name="connsiteX54" fmla="*/ 2428875 w 2501900"/>
              <a:gd name="connsiteY54" fmla="*/ 1444625 h 1755775"/>
              <a:gd name="connsiteX55" fmla="*/ 2413000 w 2501900"/>
              <a:gd name="connsiteY55" fmla="*/ 1498600 h 1755775"/>
              <a:gd name="connsiteX56" fmla="*/ 2416175 w 2501900"/>
              <a:gd name="connsiteY56" fmla="*/ 1533525 h 1755775"/>
              <a:gd name="connsiteX57" fmla="*/ 2489200 w 2501900"/>
              <a:gd name="connsiteY57" fmla="*/ 1593850 h 1755775"/>
              <a:gd name="connsiteX58" fmla="*/ 2501900 w 2501900"/>
              <a:gd name="connsiteY58" fmla="*/ 1628775 h 1755775"/>
              <a:gd name="connsiteX59" fmla="*/ 2447925 w 2501900"/>
              <a:gd name="connsiteY59" fmla="*/ 1679575 h 1755775"/>
              <a:gd name="connsiteX60" fmla="*/ 2419350 w 2501900"/>
              <a:gd name="connsiteY60" fmla="*/ 1695450 h 1755775"/>
              <a:gd name="connsiteX61" fmla="*/ 2390775 w 2501900"/>
              <a:gd name="connsiteY61" fmla="*/ 1701800 h 1755775"/>
              <a:gd name="connsiteX62" fmla="*/ 2343150 w 2501900"/>
              <a:gd name="connsiteY62" fmla="*/ 1755775 h 1755775"/>
              <a:gd name="connsiteX63" fmla="*/ 2298700 w 2501900"/>
              <a:gd name="connsiteY63" fmla="*/ 1749425 h 1755775"/>
              <a:gd name="connsiteX64" fmla="*/ 2270125 w 2501900"/>
              <a:gd name="connsiteY64" fmla="*/ 1727200 h 1755775"/>
              <a:gd name="connsiteX65" fmla="*/ 2286000 w 2501900"/>
              <a:gd name="connsiteY65" fmla="*/ 1685925 h 1755775"/>
              <a:gd name="connsiteX66" fmla="*/ 2295525 w 2501900"/>
              <a:gd name="connsiteY66" fmla="*/ 1644650 h 1755775"/>
              <a:gd name="connsiteX67" fmla="*/ 2276475 w 2501900"/>
              <a:gd name="connsiteY67" fmla="*/ 1635125 h 1755775"/>
              <a:gd name="connsiteX68" fmla="*/ 2216150 w 2501900"/>
              <a:gd name="connsiteY68" fmla="*/ 1638300 h 1755775"/>
              <a:gd name="connsiteX69" fmla="*/ 2209800 w 2501900"/>
              <a:gd name="connsiteY69" fmla="*/ 1638300 h 1755775"/>
              <a:gd name="connsiteX70" fmla="*/ 2193925 w 2501900"/>
              <a:gd name="connsiteY70" fmla="*/ 1663700 h 1755775"/>
              <a:gd name="connsiteX71" fmla="*/ 2063750 w 2501900"/>
              <a:gd name="connsiteY71" fmla="*/ 1673225 h 1755775"/>
              <a:gd name="connsiteX72" fmla="*/ 1993900 w 2501900"/>
              <a:gd name="connsiteY72" fmla="*/ 1638300 h 1755775"/>
              <a:gd name="connsiteX73" fmla="*/ 1936750 w 2501900"/>
              <a:gd name="connsiteY73" fmla="*/ 1638300 h 1755775"/>
              <a:gd name="connsiteX74" fmla="*/ 1892300 w 2501900"/>
              <a:gd name="connsiteY74" fmla="*/ 1628775 h 1755775"/>
              <a:gd name="connsiteX75" fmla="*/ 1873250 w 2501900"/>
              <a:gd name="connsiteY75" fmla="*/ 1590675 h 1755775"/>
              <a:gd name="connsiteX76" fmla="*/ 1806575 w 2501900"/>
              <a:gd name="connsiteY76" fmla="*/ 1565275 h 1755775"/>
              <a:gd name="connsiteX77" fmla="*/ 1727200 w 2501900"/>
              <a:gd name="connsiteY77" fmla="*/ 1552575 h 1755775"/>
              <a:gd name="connsiteX78" fmla="*/ 1638300 w 2501900"/>
              <a:gd name="connsiteY78" fmla="*/ 1520825 h 1755775"/>
              <a:gd name="connsiteX79" fmla="*/ 1568450 w 2501900"/>
              <a:gd name="connsiteY79" fmla="*/ 1508125 h 1755775"/>
              <a:gd name="connsiteX80" fmla="*/ 1517650 w 2501900"/>
              <a:gd name="connsiteY80" fmla="*/ 1508125 h 1755775"/>
              <a:gd name="connsiteX81" fmla="*/ 1473200 w 2501900"/>
              <a:gd name="connsiteY81" fmla="*/ 1489075 h 1755775"/>
              <a:gd name="connsiteX82" fmla="*/ 1400175 w 2501900"/>
              <a:gd name="connsiteY82" fmla="*/ 1425575 h 1755775"/>
              <a:gd name="connsiteX83" fmla="*/ 1343025 w 2501900"/>
              <a:gd name="connsiteY83" fmla="*/ 1397000 h 1755775"/>
              <a:gd name="connsiteX84" fmla="*/ 1228725 w 2501900"/>
              <a:gd name="connsiteY84" fmla="*/ 1362075 h 1755775"/>
              <a:gd name="connsiteX85" fmla="*/ 1162050 w 2501900"/>
              <a:gd name="connsiteY85" fmla="*/ 1349375 h 1755775"/>
              <a:gd name="connsiteX86" fmla="*/ 1111250 w 2501900"/>
              <a:gd name="connsiteY86" fmla="*/ 1339850 h 1755775"/>
              <a:gd name="connsiteX87" fmla="*/ 1073150 w 2501900"/>
              <a:gd name="connsiteY87" fmla="*/ 1320800 h 1755775"/>
              <a:gd name="connsiteX88" fmla="*/ 917575 w 2501900"/>
              <a:gd name="connsiteY88" fmla="*/ 1314450 h 1755775"/>
              <a:gd name="connsiteX89" fmla="*/ 866775 w 2501900"/>
              <a:gd name="connsiteY89" fmla="*/ 1327150 h 1755775"/>
              <a:gd name="connsiteX90" fmla="*/ 835025 w 2501900"/>
              <a:gd name="connsiteY90" fmla="*/ 1330325 h 1755775"/>
              <a:gd name="connsiteX91" fmla="*/ 796925 w 2501900"/>
              <a:gd name="connsiteY91" fmla="*/ 1377950 h 1755775"/>
              <a:gd name="connsiteX92" fmla="*/ 749300 w 2501900"/>
              <a:gd name="connsiteY92" fmla="*/ 1390650 h 1755775"/>
              <a:gd name="connsiteX93" fmla="*/ 727075 w 2501900"/>
              <a:gd name="connsiteY93" fmla="*/ 1406525 h 1755775"/>
              <a:gd name="connsiteX94" fmla="*/ 654050 w 2501900"/>
              <a:gd name="connsiteY94" fmla="*/ 1438275 h 1755775"/>
              <a:gd name="connsiteX95" fmla="*/ 568325 w 2501900"/>
              <a:gd name="connsiteY95" fmla="*/ 1473200 h 1755775"/>
              <a:gd name="connsiteX96" fmla="*/ 479425 w 2501900"/>
              <a:gd name="connsiteY96" fmla="*/ 1489075 h 1755775"/>
              <a:gd name="connsiteX97" fmla="*/ 406400 w 2501900"/>
              <a:gd name="connsiteY97" fmla="*/ 1504950 h 1755775"/>
              <a:gd name="connsiteX98" fmla="*/ 320675 w 2501900"/>
              <a:gd name="connsiteY98" fmla="*/ 1527175 h 1755775"/>
              <a:gd name="connsiteX99" fmla="*/ 257175 w 2501900"/>
              <a:gd name="connsiteY99" fmla="*/ 1558925 h 1755775"/>
              <a:gd name="connsiteX100" fmla="*/ 247650 w 2501900"/>
              <a:gd name="connsiteY100" fmla="*/ 1577975 h 1755775"/>
              <a:gd name="connsiteX101" fmla="*/ 200025 w 2501900"/>
              <a:gd name="connsiteY101" fmla="*/ 1565275 h 1755775"/>
              <a:gd name="connsiteX102" fmla="*/ 146050 w 2501900"/>
              <a:gd name="connsiteY102" fmla="*/ 1558925 h 1755775"/>
              <a:gd name="connsiteX103" fmla="*/ 117475 w 2501900"/>
              <a:gd name="connsiteY103" fmla="*/ 1536700 h 1755775"/>
              <a:gd name="connsiteX104" fmla="*/ 146050 w 2501900"/>
              <a:gd name="connsiteY104" fmla="*/ 1485900 h 1755775"/>
              <a:gd name="connsiteX105" fmla="*/ 142875 w 2501900"/>
              <a:gd name="connsiteY105" fmla="*/ 1447800 h 1755775"/>
              <a:gd name="connsiteX106" fmla="*/ 114300 w 2501900"/>
              <a:gd name="connsiteY106" fmla="*/ 1368425 h 1755775"/>
              <a:gd name="connsiteX107" fmla="*/ 50800 w 2501900"/>
              <a:gd name="connsiteY107" fmla="*/ 1320800 h 1755775"/>
              <a:gd name="connsiteX108" fmla="*/ 3175 w 2501900"/>
              <a:gd name="connsiteY108" fmla="*/ 1260475 h 1755775"/>
              <a:gd name="connsiteX109" fmla="*/ 0 w 2501900"/>
              <a:gd name="connsiteY109" fmla="*/ 1196975 h 1755775"/>
              <a:gd name="connsiteX110" fmla="*/ 50800 w 2501900"/>
              <a:gd name="connsiteY110" fmla="*/ 1127125 h 1755775"/>
              <a:gd name="connsiteX111" fmla="*/ 142875 w 2501900"/>
              <a:gd name="connsiteY111" fmla="*/ 1082675 h 1755775"/>
              <a:gd name="connsiteX112" fmla="*/ 212725 w 2501900"/>
              <a:gd name="connsiteY112" fmla="*/ 1022350 h 1755775"/>
              <a:gd name="connsiteX113" fmla="*/ 254000 w 2501900"/>
              <a:gd name="connsiteY113" fmla="*/ 974725 h 1755775"/>
              <a:gd name="connsiteX114" fmla="*/ 298450 w 2501900"/>
              <a:gd name="connsiteY114" fmla="*/ 942975 h 1755775"/>
              <a:gd name="connsiteX115" fmla="*/ 361950 w 2501900"/>
              <a:gd name="connsiteY115" fmla="*/ 895350 h 1755775"/>
              <a:gd name="connsiteX116" fmla="*/ 444500 w 2501900"/>
              <a:gd name="connsiteY116" fmla="*/ 803275 h 1755775"/>
              <a:gd name="connsiteX117" fmla="*/ 504825 w 2501900"/>
              <a:gd name="connsiteY117" fmla="*/ 742950 h 1755775"/>
              <a:gd name="connsiteX118" fmla="*/ 488950 w 2501900"/>
              <a:gd name="connsiteY118" fmla="*/ 695325 h 1755775"/>
              <a:gd name="connsiteX119" fmla="*/ 384175 w 2501900"/>
              <a:gd name="connsiteY119" fmla="*/ 635000 h 1755775"/>
              <a:gd name="connsiteX120" fmla="*/ 349250 w 2501900"/>
              <a:gd name="connsiteY120" fmla="*/ 600075 h 1755775"/>
              <a:gd name="connsiteX121" fmla="*/ 266700 w 2501900"/>
              <a:gd name="connsiteY121" fmla="*/ 590550 h 1755775"/>
              <a:gd name="connsiteX122" fmla="*/ 171450 w 2501900"/>
              <a:gd name="connsiteY122" fmla="*/ 581025 h 1755775"/>
              <a:gd name="connsiteX123" fmla="*/ 104775 w 2501900"/>
              <a:gd name="connsiteY123" fmla="*/ 546100 h 1755775"/>
              <a:gd name="connsiteX124" fmla="*/ 47625 w 2501900"/>
              <a:gd name="connsiteY124" fmla="*/ 514350 h 1755775"/>
              <a:gd name="connsiteX125" fmla="*/ 63500 w 2501900"/>
              <a:gd name="connsiteY125" fmla="*/ 447675 h 175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2501900" h="1755775">
                <a:moveTo>
                  <a:pt x="63500" y="447675"/>
                </a:moveTo>
                <a:lnTo>
                  <a:pt x="501650" y="476250"/>
                </a:lnTo>
                <a:lnTo>
                  <a:pt x="565150" y="450850"/>
                </a:lnTo>
                <a:lnTo>
                  <a:pt x="879475" y="457200"/>
                </a:lnTo>
                <a:lnTo>
                  <a:pt x="911225" y="434975"/>
                </a:lnTo>
                <a:lnTo>
                  <a:pt x="1054100" y="438150"/>
                </a:lnTo>
                <a:lnTo>
                  <a:pt x="1123950" y="406400"/>
                </a:lnTo>
                <a:lnTo>
                  <a:pt x="1196975" y="355600"/>
                </a:lnTo>
                <a:lnTo>
                  <a:pt x="1279525" y="292100"/>
                </a:lnTo>
                <a:lnTo>
                  <a:pt x="1362075" y="247650"/>
                </a:lnTo>
                <a:lnTo>
                  <a:pt x="1377950" y="190500"/>
                </a:lnTo>
                <a:lnTo>
                  <a:pt x="1463675" y="149225"/>
                </a:lnTo>
                <a:lnTo>
                  <a:pt x="1482725" y="101600"/>
                </a:lnTo>
                <a:lnTo>
                  <a:pt x="1524000" y="79375"/>
                </a:lnTo>
                <a:lnTo>
                  <a:pt x="1530350" y="38100"/>
                </a:lnTo>
                <a:lnTo>
                  <a:pt x="1577975" y="0"/>
                </a:lnTo>
                <a:lnTo>
                  <a:pt x="1641475" y="6350"/>
                </a:lnTo>
                <a:lnTo>
                  <a:pt x="1717675" y="88900"/>
                </a:lnTo>
                <a:lnTo>
                  <a:pt x="1889125" y="212725"/>
                </a:lnTo>
                <a:lnTo>
                  <a:pt x="1968500" y="279400"/>
                </a:lnTo>
                <a:lnTo>
                  <a:pt x="2003425" y="349250"/>
                </a:lnTo>
                <a:lnTo>
                  <a:pt x="1971675" y="400050"/>
                </a:lnTo>
                <a:lnTo>
                  <a:pt x="1952625" y="425450"/>
                </a:lnTo>
                <a:lnTo>
                  <a:pt x="2000250" y="558800"/>
                </a:lnTo>
                <a:lnTo>
                  <a:pt x="2054225" y="581025"/>
                </a:lnTo>
                <a:lnTo>
                  <a:pt x="2149475" y="568325"/>
                </a:lnTo>
                <a:lnTo>
                  <a:pt x="2216150" y="561975"/>
                </a:lnTo>
                <a:lnTo>
                  <a:pt x="2289175" y="619125"/>
                </a:lnTo>
                <a:lnTo>
                  <a:pt x="2305050" y="654050"/>
                </a:lnTo>
                <a:lnTo>
                  <a:pt x="2352675" y="676275"/>
                </a:lnTo>
                <a:lnTo>
                  <a:pt x="2416175" y="746125"/>
                </a:lnTo>
                <a:lnTo>
                  <a:pt x="2413000" y="790575"/>
                </a:lnTo>
                <a:lnTo>
                  <a:pt x="2314575" y="714375"/>
                </a:lnTo>
                <a:lnTo>
                  <a:pt x="2279650" y="704850"/>
                </a:lnTo>
                <a:lnTo>
                  <a:pt x="2266950" y="800100"/>
                </a:lnTo>
                <a:lnTo>
                  <a:pt x="2257425" y="841375"/>
                </a:lnTo>
                <a:lnTo>
                  <a:pt x="2203450" y="838200"/>
                </a:lnTo>
                <a:lnTo>
                  <a:pt x="2155825" y="838200"/>
                </a:lnTo>
                <a:lnTo>
                  <a:pt x="2190750" y="898525"/>
                </a:lnTo>
                <a:lnTo>
                  <a:pt x="2219325" y="952500"/>
                </a:lnTo>
                <a:lnTo>
                  <a:pt x="2225675" y="1006475"/>
                </a:lnTo>
                <a:lnTo>
                  <a:pt x="2257425" y="1066800"/>
                </a:lnTo>
                <a:lnTo>
                  <a:pt x="2244725" y="1108075"/>
                </a:lnTo>
                <a:lnTo>
                  <a:pt x="2241550" y="1127125"/>
                </a:lnTo>
                <a:lnTo>
                  <a:pt x="2282825" y="1171575"/>
                </a:lnTo>
                <a:lnTo>
                  <a:pt x="2298700" y="1209675"/>
                </a:lnTo>
                <a:lnTo>
                  <a:pt x="2311400" y="1241425"/>
                </a:lnTo>
                <a:lnTo>
                  <a:pt x="2333625" y="1241425"/>
                </a:lnTo>
                <a:lnTo>
                  <a:pt x="2352675" y="1276350"/>
                </a:lnTo>
                <a:lnTo>
                  <a:pt x="2289175" y="1327150"/>
                </a:lnTo>
                <a:lnTo>
                  <a:pt x="2295525" y="1358900"/>
                </a:lnTo>
                <a:lnTo>
                  <a:pt x="2305050" y="1390650"/>
                </a:lnTo>
                <a:lnTo>
                  <a:pt x="2336800" y="1428750"/>
                </a:lnTo>
                <a:lnTo>
                  <a:pt x="2406650" y="1431925"/>
                </a:lnTo>
                <a:lnTo>
                  <a:pt x="2428875" y="1444625"/>
                </a:lnTo>
                <a:lnTo>
                  <a:pt x="2413000" y="1498600"/>
                </a:lnTo>
                <a:lnTo>
                  <a:pt x="2416175" y="1533525"/>
                </a:lnTo>
                <a:lnTo>
                  <a:pt x="2489200" y="1593850"/>
                </a:lnTo>
                <a:lnTo>
                  <a:pt x="2501900" y="1628775"/>
                </a:lnTo>
                <a:lnTo>
                  <a:pt x="2447925" y="1679575"/>
                </a:lnTo>
                <a:lnTo>
                  <a:pt x="2419350" y="1695450"/>
                </a:lnTo>
                <a:lnTo>
                  <a:pt x="2390775" y="1701800"/>
                </a:lnTo>
                <a:lnTo>
                  <a:pt x="2343150" y="1755775"/>
                </a:lnTo>
                <a:lnTo>
                  <a:pt x="2298700" y="1749425"/>
                </a:lnTo>
                <a:lnTo>
                  <a:pt x="2270125" y="1727200"/>
                </a:lnTo>
                <a:lnTo>
                  <a:pt x="2286000" y="1685925"/>
                </a:lnTo>
                <a:lnTo>
                  <a:pt x="2295525" y="1644650"/>
                </a:lnTo>
                <a:lnTo>
                  <a:pt x="2276475" y="1635125"/>
                </a:lnTo>
                <a:lnTo>
                  <a:pt x="2216150" y="1638300"/>
                </a:lnTo>
                <a:lnTo>
                  <a:pt x="2209800" y="1638300"/>
                </a:lnTo>
                <a:lnTo>
                  <a:pt x="2193925" y="1663700"/>
                </a:lnTo>
                <a:lnTo>
                  <a:pt x="2063750" y="1673225"/>
                </a:lnTo>
                <a:lnTo>
                  <a:pt x="1993900" y="1638300"/>
                </a:lnTo>
                <a:lnTo>
                  <a:pt x="1936750" y="1638300"/>
                </a:lnTo>
                <a:lnTo>
                  <a:pt x="1892300" y="1628775"/>
                </a:lnTo>
                <a:lnTo>
                  <a:pt x="1873250" y="1590675"/>
                </a:lnTo>
                <a:lnTo>
                  <a:pt x="1806575" y="1565275"/>
                </a:lnTo>
                <a:lnTo>
                  <a:pt x="1727200" y="1552575"/>
                </a:lnTo>
                <a:lnTo>
                  <a:pt x="1638300" y="1520825"/>
                </a:lnTo>
                <a:lnTo>
                  <a:pt x="1568450" y="1508125"/>
                </a:lnTo>
                <a:lnTo>
                  <a:pt x="1517650" y="1508125"/>
                </a:lnTo>
                <a:lnTo>
                  <a:pt x="1473200" y="1489075"/>
                </a:lnTo>
                <a:lnTo>
                  <a:pt x="1400175" y="1425575"/>
                </a:lnTo>
                <a:lnTo>
                  <a:pt x="1343025" y="1397000"/>
                </a:lnTo>
                <a:lnTo>
                  <a:pt x="1228725" y="1362075"/>
                </a:lnTo>
                <a:lnTo>
                  <a:pt x="1162050" y="1349375"/>
                </a:lnTo>
                <a:lnTo>
                  <a:pt x="1111250" y="1339850"/>
                </a:lnTo>
                <a:lnTo>
                  <a:pt x="1073150" y="1320800"/>
                </a:lnTo>
                <a:lnTo>
                  <a:pt x="917575" y="1314450"/>
                </a:lnTo>
                <a:lnTo>
                  <a:pt x="866775" y="1327150"/>
                </a:lnTo>
                <a:lnTo>
                  <a:pt x="835025" y="1330325"/>
                </a:lnTo>
                <a:lnTo>
                  <a:pt x="796925" y="1377950"/>
                </a:lnTo>
                <a:lnTo>
                  <a:pt x="749300" y="1390650"/>
                </a:lnTo>
                <a:lnTo>
                  <a:pt x="727075" y="1406525"/>
                </a:lnTo>
                <a:lnTo>
                  <a:pt x="654050" y="1438275"/>
                </a:lnTo>
                <a:lnTo>
                  <a:pt x="568325" y="1473200"/>
                </a:lnTo>
                <a:lnTo>
                  <a:pt x="479425" y="1489075"/>
                </a:lnTo>
                <a:lnTo>
                  <a:pt x="406400" y="1504950"/>
                </a:lnTo>
                <a:lnTo>
                  <a:pt x="320675" y="1527175"/>
                </a:lnTo>
                <a:lnTo>
                  <a:pt x="257175" y="1558925"/>
                </a:lnTo>
                <a:lnTo>
                  <a:pt x="247650" y="1577975"/>
                </a:lnTo>
                <a:lnTo>
                  <a:pt x="200025" y="1565275"/>
                </a:lnTo>
                <a:lnTo>
                  <a:pt x="146050" y="1558925"/>
                </a:lnTo>
                <a:lnTo>
                  <a:pt x="117475" y="1536700"/>
                </a:lnTo>
                <a:lnTo>
                  <a:pt x="146050" y="1485900"/>
                </a:lnTo>
                <a:lnTo>
                  <a:pt x="142875" y="1447800"/>
                </a:lnTo>
                <a:lnTo>
                  <a:pt x="114300" y="1368425"/>
                </a:lnTo>
                <a:lnTo>
                  <a:pt x="50800" y="1320800"/>
                </a:lnTo>
                <a:lnTo>
                  <a:pt x="3175" y="1260475"/>
                </a:lnTo>
                <a:lnTo>
                  <a:pt x="0" y="1196975"/>
                </a:lnTo>
                <a:lnTo>
                  <a:pt x="50800" y="1127125"/>
                </a:lnTo>
                <a:lnTo>
                  <a:pt x="142875" y="1082675"/>
                </a:lnTo>
                <a:lnTo>
                  <a:pt x="212725" y="1022350"/>
                </a:lnTo>
                <a:lnTo>
                  <a:pt x="254000" y="974725"/>
                </a:lnTo>
                <a:lnTo>
                  <a:pt x="298450" y="942975"/>
                </a:lnTo>
                <a:lnTo>
                  <a:pt x="361950" y="895350"/>
                </a:lnTo>
                <a:lnTo>
                  <a:pt x="444500" y="803275"/>
                </a:lnTo>
                <a:lnTo>
                  <a:pt x="504825" y="742950"/>
                </a:lnTo>
                <a:lnTo>
                  <a:pt x="488950" y="695325"/>
                </a:lnTo>
                <a:lnTo>
                  <a:pt x="384175" y="635000"/>
                </a:lnTo>
                <a:lnTo>
                  <a:pt x="349250" y="600075"/>
                </a:lnTo>
                <a:lnTo>
                  <a:pt x="266700" y="590550"/>
                </a:lnTo>
                <a:lnTo>
                  <a:pt x="171450" y="581025"/>
                </a:lnTo>
                <a:lnTo>
                  <a:pt x="104775" y="546100"/>
                </a:lnTo>
                <a:lnTo>
                  <a:pt x="47625" y="514350"/>
                </a:lnTo>
                <a:lnTo>
                  <a:pt x="63500" y="447675"/>
                </a:lnTo>
                <a:close/>
              </a:path>
            </a:pathLst>
          </a:cu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 name="10 Serbest Form"/>
          <p:cNvSpPr/>
          <p:nvPr/>
        </p:nvSpPr>
        <p:spPr>
          <a:xfrm>
            <a:off x="5213350" y="2422525"/>
            <a:ext cx="1971675" cy="650875"/>
          </a:xfrm>
          <a:custGeom>
            <a:avLst/>
            <a:gdLst>
              <a:gd name="connsiteX0" fmla="*/ 193675 w 1971675"/>
              <a:gd name="connsiteY0" fmla="*/ 209550 h 650875"/>
              <a:gd name="connsiteX1" fmla="*/ 276225 w 1971675"/>
              <a:gd name="connsiteY1" fmla="*/ 228600 h 650875"/>
              <a:gd name="connsiteX2" fmla="*/ 317500 w 1971675"/>
              <a:gd name="connsiteY2" fmla="*/ 241300 h 650875"/>
              <a:gd name="connsiteX3" fmla="*/ 358775 w 1971675"/>
              <a:gd name="connsiteY3" fmla="*/ 219075 h 650875"/>
              <a:gd name="connsiteX4" fmla="*/ 419100 w 1971675"/>
              <a:gd name="connsiteY4" fmla="*/ 193675 h 650875"/>
              <a:gd name="connsiteX5" fmla="*/ 485775 w 1971675"/>
              <a:gd name="connsiteY5" fmla="*/ 171450 h 650875"/>
              <a:gd name="connsiteX6" fmla="*/ 552450 w 1971675"/>
              <a:gd name="connsiteY6" fmla="*/ 161925 h 650875"/>
              <a:gd name="connsiteX7" fmla="*/ 587375 w 1971675"/>
              <a:gd name="connsiteY7" fmla="*/ 155575 h 650875"/>
              <a:gd name="connsiteX8" fmla="*/ 635000 w 1971675"/>
              <a:gd name="connsiteY8" fmla="*/ 152400 h 650875"/>
              <a:gd name="connsiteX9" fmla="*/ 688975 w 1971675"/>
              <a:gd name="connsiteY9" fmla="*/ 127000 h 650875"/>
              <a:gd name="connsiteX10" fmla="*/ 733425 w 1971675"/>
              <a:gd name="connsiteY10" fmla="*/ 107950 h 650875"/>
              <a:gd name="connsiteX11" fmla="*/ 774700 w 1971675"/>
              <a:gd name="connsiteY11" fmla="*/ 82550 h 650875"/>
              <a:gd name="connsiteX12" fmla="*/ 809625 w 1971675"/>
              <a:gd name="connsiteY12" fmla="*/ 66675 h 650875"/>
              <a:gd name="connsiteX13" fmla="*/ 844550 w 1971675"/>
              <a:gd name="connsiteY13" fmla="*/ 53975 h 650875"/>
              <a:gd name="connsiteX14" fmla="*/ 869950 w 1971675"/>
              <a:gd name="connsiteY14" fmla="*/ 47625 h 650875"/>
              <a:gd name="connsiteX15" fmla="*/ 914400 w 1971675"/>
              <a:gd name="connsiteY15" fmla="*/ 19050 h 650875"/>
              <a:gd name="connsiteX16" fmla="*/ 946150 w 1971675"/>
              <a:gd name="connsiteY16" fmla="*/ 3175 h 650875"/>
              <a:gd name="connsiteX17" fmla="*/ 987425 w 1971675"/>
              <a:gd name="connsiteY17" fmla="*/ 9525 h 650875"/>
              <a:gd name="connsiteX18" fmla="*/ 1025525 w 1971675"/>
              <a:gd name="connsiteY18" fmla="*/ 0 h 650875"/>
              <a:gd name="connsiteX19" fmla="*/ 1136650 w 1971675"/>
              <a:gd name="connsiteY19" fmla="*/ 0 h 650875"/>
              <a:gd name="connsiteX20" fmla="*/ 1200150 w 1971675"/>
              <a:gd name="connsiteY20" fmla="*/ 19050 h 650875"/>
              <a:gd name="connsiteX21" fmla="*/ 1314450 w 1971675"/>
              <a:gd name="connsiteY21" fmla="*/ 28575 h 650875"/>
              <a:gd name="connsiteX22" fmla="*/ 1435100 w 1971675"/>
              <a:gd name="connsiteY22" fmla="*/ 63500 h 650875"/>
              <a:gd name="connsiteX23" fmla="*/ 1495425 w 1971675"/>
              <a:gd name="connsiteY23" fmla="*/ 98425 h 650875"/>
              <a:gd name="connsiteX24" fmla="*/ 1536700 w 1971675"/>
              <a:gd name="connsiteY24" fmla="*/ 133350 h 650875"/>
              <a:gd name="connsiteX25" fmla="*/ 1577975 w 1971675"/>
              <a:gd name="connsiteY25" fmla="*/ 165100 h 650875"/>
              <a:gd name="connsiteX26" fmla="*/ 1663700 w 1971675"/>
              <a:gd name="connsiteY26" fmla="*/ 177800 h 650875"/>
              <a:gd name="connsiteX27" fmla="*/ 1733550 w 1971675"/>
              <a:gd name="connsiteY27" fmla="*/ 190500 h 650875"/>
              <a:gd name="connsiteX28" fmla="*/ 1803400 w 1971675"/>
              <a:gd name="connsiteY28" fmla="*/ 203200 h 650875"/>
              <a:gd name="connsiteX29" fmla="*/ 1854200 w 1971675"/>
              <a:gd name="connsiteY29" fmla="*/ 219075 h 650875"/>
              <a:gd name="connsiteX30" fmla="*/ 1914525 w 1971675"/>
              <a:gd name="connsiteY30" fmla="*/ 244475 h 650875"/>
              <a:gd name="connsiteX31" fmla="*/ 1958975 w 1971675"/>
              <a:gd name="connsiteY31" fmla="*/ 254000 h 650875"/>
              <a:gd name="connsiteX32" fmla="*/ 1971675 w 1971675"/>
              <a:gd name="connsiteY32" fmla="*/ 285750 h 650875"/>
              <a:gd name="connsiteX33" fmla="*/ 1971675 w 1971675"/>
              <a:gd name="connsiteY33" fmla="*/ 285750 h 650875"/>
              <a:gd name="connsiteX34" fmla="*/ 1917700 w 1971675"/>
              <a:gd name="connsiteY34" fmla="*/ 292100 h 650875"/>
              <a:gd name="connsiteX35" fmla="*/ 1882775 w 1971675"/>
              <a:gd name="connsiteY35" fmla="*/ 311150 h 650875"/>
              <a:gd name="connsiteX36" fmla="*/ 1857375 w 1971675"/>
              <a:gd name="connsiteY36" fmla="*/ 333375 h 650875"/>
              <a:gd name="connsiteX37" fmla="*/ 1822450 w 1971675"/>
              <a:gd name="connsiteY37" fmla="*/ 361950 h 650875"/>
              <a:gd name="connsiteX38" fmla="*/ 1790700 w 1971675"/>
              <a:gd name="connsiteY38" fmla="*/ 390525 h 650875"/>
              <a:gd name="connsiteX39" fmla="*/ 1743075 w 1971675"/>
              <a:gd name="connsiteY39" fmla="*/ 406400 h 650875"/>
              <a:gd name="connsiteX40" fmla="*/ 1743075 w 1971675"/>
              <a:gd name="connsiteY40" fmla="*/ 406400 h 650875"/>
              <a:gd name="connsiteX41" fmla="*/ 1714500 w 1971675"/>
              <a:gd name="connsiteY41" fmla="*/ 384175 h 650875"/>
              <a:gd name="connsiteX42" fmla="*/ 1692275 w 1971675"/>
              <a:gd name="connsiteY42" fmla="*/ 361950 h 650875"/>
              <a:gd name="connsiteX43" fmla="*/ 1657350 w 1971675"/>
              <a:gd name="connsiteY43" fmla="*/ 368300 h 650875"/>
              <a:gd name="connsiteX44" fmla="*/ 1622425 w 1971675"/>
              <a:gd name="connsiteY44" fmla="*/ 406400 h 650875"/>
              <a:gd name="connsiteX45" fmla="*/ 1555750 w 1971675"/>
              <a:gd name="connsiteY45" fmla="*/ 415925 h 650875"/>
              <a:gd name="connsiteX46" fmla="*/ 1482725 w 1971675"/>
              <a:gd name="connsiteY46" fmla="*/ 422275 h 650875"/>
              <a:gd name="connsiteX47" fmla="*/ 1482725 w 1971675"/>
              <a:gd name="connsiteY47" fmla="*/ 454025 h 650875"/>
              <a:gd name="connsiteX48" fmla="*/ 1416050 w 1971675"/>
              <a:gd name="connsiteY48" fmla="*/ 447675 h 650875"/>
              <a:gd name="connsiteX49" fmla="*/ 1358900 w 1971675"/>
              <a:gd name="connsiteY49" fmla="*/ 450850 h 650875"/>
              <a:gd name="connsiteX50" fmla="*/ 1279525 w 1971675"/>
              <a:gd name="connsiteY50" fmla="*/ 441325 h 650875"/>
              <a:gd name="connsiteX51" fmla="*/ 1260475 w 1971675"/>
              <a:gd name="connsiteY51" fmla="*/ 454025 h 650875"/>
              <a:gd name="connsiteX52" fmla="*/ 1222375 w 1971675"/>
              <a:gd name="connsiteY52" fmla="*/ 466725 h 650875"/>
              <a:gd name="connsiteX53" fmla="*/ 1158875 w 1971675"/>
              <a:gd name="connsiteY53" fmla="*/ 495300 h 650875"/>
              <a:gd name="connsiteX54" fmla="*/ 1089025 w 1971675"/>
              <a:gd name="connsiteY54" fmla="*/ 536575 h 650875"/>
              <a:gd name="connsiteX55" fmla="*/ 1016000 w 1971675"/>
              <a:gd name="connsiteY55" fmla="*/ 561975 h 650875"/>
              <a:gd name="connsiteX56" fmla="*/ 974725 w 1971675"/>
              <a:gd name="connsiteY56" fmla="*/ 596900 h 650875"/>
              <a:gd name="connsiteX57" fmla="*/ 927100 w 1971675"/>
              <a:gd name="connsiteY57" fmla="*/ 596900 h 650875"/>
              <a:gd name="connsiteX58" fmla="*/ 850900 w 1971675"/>
              <a:gd name="connsiteY58" fmla="*/ 606425 h 650875"/>
              <a:gd name="connsiteX59" fmla="*/ 768350 w 1971675"/>
              <a:gd name="connsiteY59" fmla="*/ 631825 h 650875"/>
              <a:gd name="connsiteX60" fmla="*/ 727075 w 1971675"/>
              <a:gd name="connsiteY60" fmla="*/ 650875 h 650875"/>
              <a:gd name="connsiteX61" fmla="*/ 666750 w 1971675"/>
              <a:gd name="connsiteY61" fmla="*/ 641350 h 650875"/>
              <a:gd name="connsiteX62" fmla="*/ 574675 w 1971675"/>
              <a:gd name="connsiteY62" fmla="*/ 641350 h 650875"/>
              <a:gd name="connsiteX63" fmla="*/ 508000 w 1971675"/>
              <a:gd name="connsiteY63" fmla="*/ 638175 h 650875"/>
              <a:gd name="connsiteX64" fmla="*/ 454025 w 1971675"/>
              <a:gd name="connsiteY64" fmla="*/ 628650 h 650875"/>
              <a:gd name="connsiteX65" fmla="*/ 419100 w 1971675"/>
              <a:gd name="connsiteY65" fmla="*/ 590550 h 650875"/>
              <a:gd name="connsiteX66" fmla="*/ 371475 w 1971675"/>
              <a:gd name="connsiteY66" fmla="*/ 584200 h 650875"/>
              <a:gd name="connsiteX67" fmla="*/ 295275 w 1971675"/>
              <a:gd name="connsiteY67" fmla="*/ 571500 h 650875"/>
              <a:gd name="connsiteX68" fmla="*/ 273050 w 1971675"/>
              <a:gd name="connsiteY68" fmla="*/ 596900 h 650875"/>
              <a:gd name="connsiteX69" fmla="*/ 228600 w 1971675"/>
              <a:gd name="connsiteY69" fmla="*/ 615950 h 650875"/>
              <a:gd name="connsiteX70" fmla="*/ 190500 w 1971675"/>
              <a:gd name="connsiteY70" fmla="*/ 628650 h 650875"/>
              <a:gd name="connsiteX71" fmla="*/ 171450 w 1971675"/>
              <a:gd name="connsiteY71" fmla="*/ 647700 h 650875"/>
              <a:gd name="connsiteX72" fmla="*/ 114300 w 1971675"/>
              <a:gd name="connsiteY72" fmla="*/ 641350 h 650875"/>
              <a:gd name="connsiteX73" fmla="*/ 92075 w 1971675"/>
              <a:gd name="connsiteY73" fmla="*/ 631825 h 650875"/>
              <a:gd name="connsiteX74" fmla="*/ 76200 w 1971675"/>
              <a:gd name="connsiteY74" fmla="*/ 612775 h 650875"/>
              <a:gd name="connsiteX75" fmla="*/ 60325 w 1971675"/>
              <a:gd name="connsiteY75" fmla="*/ 581025 h 650875"/>
              <a:gd name="connsiteX76" fmla="*/ 38100 w 1971675"/>
              <a:gd name="connsiteY76" fmla="*/ 565150 h 650875"/>
              <a:gd name="connsiteX77" fmla="*/ 28575 w 1971675"/>
              <a:gd name="connsiteY77" fmla="*/ 539750 h 650875"/>
              <a:gd name="connsiteX78" fmla="*/ 15875 w 1971675"/>
              <a:gd name="connsiteY78" fmla="*/ 511175 h 650875"/>
              <a:gd name="connsiteX79" fmla="*/ 6350 w 1971675"/>
              <a:gd name="connsiteY79" fmla="*/ 488950 h 650875"/>
              <a:gd name="connsiteX80" fmla="*/ 12700 w 1971675"/>
              <a:gd name="connsiteY80" fmla="*/ 447675 h 650875"/>
              <a:gd name="connsiteX81" fmla="*/ 12700 w 1971675"/>
              <a:gd name="connsiteY81" fmla="*/ 387350 h 650875"/>
              <a:gd name="connsiteX82" fmla="*/ 6350 w 1971675"/>
              <a:gd name="connsiteY82" fmla="*/ 349250 h 650875"/>
              <a:gd name="connsiteX83" fmla="*/ 0 w 1971675"/>
              <a:gd name="connsiteY83" fmla="*/ 317500 h 650875"/>
              <a:gd name="connsiteX84" fmla="*/ 22225 w 1971675"/>
              <a:gd name="connsiteY84" fmla="*/ 266700 h 650875"/>
              <a:gd name="connsiteX85" fmla="*/ 53975 w 1971675"/>
              <a:gd name="connsiteY85" fmla="*/ 238125 h 650875"/>
              <a:gd name="connsiteX86" fmla="*/ 117475 w 1971675"/>
              <a:gd name="connsiteY86" fmla="*/ 225425 h 650875"/>
              <a:gd name="connsiteX87" fmla="*/ 193675 w 1971675"/>
              <a:gd name="connsiteY87" fmla="*/ 209550 h 65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971675" h="650875">
                <a:moveTo>
                  <a:pt x="193675" y="209550"/>
                </a:moveTo>
                <a:lnTo>
                  <a:pt x="276225" y="228600"/>
                </a:lnTo>
                <a:lnTo>
                  <a:pt x="317500" y="241300"/>
                </a:lnTo>
                <a:lnTo>
                  <a:pt x="358775" y="219075"/>
                </a:lnTo>
                <a:lnTo>
                  <a:pt x="419100" y="193675"/>
                </a:lnTo>
                <a:lnTo>
                  <a:pt x="485775" y="171450"/>
                </a:lnTo>
                <a:lnTo>
                  <a:pt x="552450" y="161925"/>
                </a:lnTo>
                <a:lnTo>
                  <a:pt x="587375" y="155575"/>
                </a:lnTo>
                <a:lnTo>
                  <a:pt x="635000" y="152400"/>
                </a:lnTo>
                <a:lnTo>
                  <a:pt x="688975" y="127000"/>
                </a:lnTo>
                <a:lnTo>
                  <a:pt x="733425" y="107950"/>
                </a:lnTo>
                <a:lnTo>
                  <a:pt x="774700" y="82550"/>
                </a:lnTo>
                <a:lnTo>
                  <a:pt x="809625" y="66675"/>
                </a:lnTo>
                <a:lnTo>
                  <a:pt x="844550" y="53975"/>
                </a:lnTo>
                <a:lnTo>
                  <a:pt x="869950" y="47625"/>
                </a:lnTo>
                <a:lnTo>
                  <a:pt x="914400" y="19050"/>
                </a:lnTo>
                <a:lnTo>
                  <a:pt x="946150" y="3175"/>
                </a:lnTo>
                <a:lnTo>
                  <a:pt x="987425" y="9525"/>
                </a:lnTo>
                <a:lnTo>
                  <a:pt x="1025525" y="0"/>
                </a:lnTo>
                <a:lnTo>
                  <a:pt x="1136650" y="0"/>
                </a:lnTo>
                <a:lnTo>
                  <a:pt x="1200150" y="19050"/>
                </a:lnTo>
                <a:lnTo>
                  <a:pt x="1314450" y="28575"/>
                </a:lnTo>
                <a:lnTo>
                  <a:pt x="1435100" y="63500"/>
                </a:lnTo>
                <a:lnTo>
                  <a:pt x="1495425" y="98425"/>
                </a:lnTo>
                <a:lnTo>
                  <a:pt x="1536700" y="133350"/>
                </a:lnTo>
                <a:lnTo>
                  <a:pt x="1577975" y="165100"/>
                </a:lnTo>
                <a:lnTo>
                  <a:pt x="1663700" y="177800"/>
                </a:lnTo>
                <a:lnTo>
                  <a:pt x="1733550" y="190500"/>
                </a:lnTo>
                <a:lnTo>
                  <a:pt x="1803400" y="203200"/>
                </a:lnTo>
                <a:lnTo>
                  <a:pt x="1854200" y="219075"/>
                </a:lnTo>
                <a:lnTo>
                  <a:pt x="1914525" y="244475"/>
                </a:lnTo>
                <a:lnTo>
                  <a:pt x="1958975" y="254000"/>
                </a:lnTo>
                <a:lnTo>
                  <a:pt x="1971675" y="285750"/>
                </a:lnTo>
                <a:lnTo>
                  <a:pt x="1971675" y="285750"/>
                </a:lnTo>
                <a:lnTo>
                  <a:pt x="1917700" y="292100"/>
                </a:lnTo>
                <a:lnTo>
                  <a:pt x="1882775" y="311150"/>
                </a:lnTo>
                <a:lnTo>
                  <a:pt x="1857375" y="333375"/>
                </a:lnTo>
                <a:lnTo>
                  <a:pt x="1822450" y="361950"/>
                </a:lnTo>
                <a:lnTo>
                  <a:pt x="1790700" y="390525"/>
                </a:lnTo>
                <a:lnTo>
                  <a:pt x="1743075" y="406400"/>
                </a:lnTo>
                <a:lnTo>
                  <a:pt x="1743075" y="406400"/>
                </a:lnTo>
                <a:lnTo>
                  <a:pt x="1714500" y="384175"/>
                </a:lnTo>
                <a:lnTo>
                  <a:pt x="1692275" y="361950"/>
                </a:lnTo>
                <a:lnTo>
                  <a:pt x="1657350" y="368300"/>
                </a:lnTo>
                <a:lnTo>
                  <a:pt x="1622425" y="406400"/>
                </a:lnTo>
                <a:lnTo>
                  <a:pt x="1555750" y="415925"/>
                </a:lnTo>
                <a:lnTo>
                  <a:pt x="1482725" y="422275"/>
                </a:lnTo>
                <a:lnTo>
                  <a:pt x="1482725" y="454025"/>
                </a:lnTo>
                <a:lnTo>
                  <a:pt x="1416050" y="447675"/>
                </a:lnTo>
                <a:lnTo>
                  <a:pt x="1358900" y="450850"/>
                </a:lnTo>
                <a:lnTo>
                  <a:pt x="1279525" y="441325"/>
                </a:lnTo>
                <a:lnTo>
                  <a:pt x="1260475" y="454025"/>
                </a:lnTo>
                <a:lnTo>
                  <a:pt x="1222375" y="466725"/>
                </a:lnTo>
                <a:lnTo>
                  <a:pt x="1158875" y="495300"/>
                </a:lnTo>
                <a:lnTo>
                  <a:pt x="1089025" y="536575"/>
                </a:lnTo>
                <a:lnTo>
                  <a:pt x="1016000" y="561975"/>
                </a:lnTo>
                <a:lnTo>
                  <a:pt x="974725" y="596900"/>
                </a:lnTo>
                <a:lnTo>
                  <a:pt x="927100" y="596900"/>
                </a:lnTo>
                <a:lnTo>
                  <a:pt x="850900" y="606425"/>
                </a:lnTo>
                <a:lnTo>
                  <a:pt x="768350" y="631825"/>
                </a:lnTo>
                <a:lnTo>
                  <a:pt x="727075" y="650875"/>
                </a:lnTo>
                <a:lnTo>
                  <a:pt x="666750" y="641350"/>
                </a:lnTo>
                <a:lnTo>
                  <a:pt x="574675" y="641350"/>
                </a:lnTo>
                <a:lnTo>
                  <a:pt x="508000" y="638175"/>
                </a:lnTo>
                <a:lnTo>
                  <a:pt x="454025" y="628650"/>
                </a:lnTo>
                <a:lnTo>
                  <a:pt x="419100" y="590550"/>
                </a:lnTo>
                <a:lnTo>
                  <a:pt x="371475" y="584200"/>
                </a:lnTo>
                <a:lnTo>
                  <a:pt x="295275" y="571500"/>
                </a:lnTo>
                <a:lnTo>
                  <a:pt x="273050" y="596900"/>
                </a:lnTo>
                <a:lnTo>
                  <a:pt x="228600" y="615950"/>
                </a:lnTo>
                <a:lnTo>
                  <a:pt x="190500" y="628650"/>
                </a:lnTo>
                <a:lnTo>
                  <a:pt x="171450" y="647700"/>
                </a:lnTo>
                <a:lnTo>
                  <a:pt x="114300" y="641350"/>
                </a:lnTo>
                <a:lnTo>
                  <a:pt x="92075" y="631825"/>
                </a:lnTo>
                <a:lnTo>
                  <a:pt x="76200" y="612775"/>
                </a:lnTo>
                <a:lnTo>
                  <a:pt x="60325" y="581025"/>
                </a:lnTo>
                <a:lnTo>
                  <a:pt x="38100" y="565150"/>
                </a:lnTo>
                <a:lnTo>
                  <a:pt x="28575" y="539750"/>
                </a:lnTo>
                <a:lnTo>
                  <a:pt x="15875" y="511175"/>
                </a:lnTo>
                <a:lnTo>
                  <a:pt x="6350" y="488950"/>
                </a:lnTo>
                <a:lnTo>
                  <a:pt x="12700" y="447675"/>
                </a:lnTo>
                <a:lnTo>
                  <a:pt x="12700" y="387350"/>
                </a:lnTo>
                <a:lnTo>
                  <a:pt x="6350" y="349250"/>
                </a:lnTo>
                <a:lnTo>
                  <a:pt x="0" y="317500"/>
                </a:lnTo>
                <a:lnTo>
                  <a:pt x="22225" y="266700"/>
                </a:lnTo>
                <a:lnTo>
                  <a:pt x="53975" y="238125"/>
                </a:lnTo>
                <a:lnTo>
                  <a:pt x="117475" y="225425"/>
                </a:lnTo>
                <a:lnTo>
                  <a:pt x="193675" y="209550"/>
                </a:lnTo>
                <a:close/>
              </a:path>
            </a:pathLst>
          </a:cu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2" name="11 Serbest Form"/>
          <p:cNvSpPr/>
          <p:nvPr/>
        </p:nvSpPr>
        <p:spPr>
          <a:xfrm>
            <a:off x="1493044" y="926306"/>
            <a:ext cx="531019" cy="311944"/>
          </a:xfrm>
          <a:custGeom>
            <a:avLst/>
            <a:gdLst>
              <a:gd name="connsiteX0" fmla="*/ 11906 w 531019"/>
              <a:gd name="connsiteY0" fmla="*/ 57150 h 311944"/>
              <a:gd name="connsiteX1" fmla="*/ 57150 w 531019"/>
              <a:gd name="connsiteY1" fmla="*/ 28575 h 311944"/>
              <a:gd name="connsiteX2" fmla="*/ 97631 w 531019"/>
              <a:gd name="connsiteY2" fmla="*/ 2382 h 311944"/>
              <a:gd name="connsiteX3" fmla="*/ 126206 w 531019"/>
              <a:gd name="connsiteY3" fmla="*/ 0 h 311944"/>
              <a:gd name="connsiteX4" fmla="*/ 169069 w 531019"/>
              <a:gd name="connsiteY4" fmla="*/ 14288 h 311944"/>
              <a:gd name="connsiteX5" fmla="*/ 230981 w 531019"/>
              <a:gd name="connsiteY5" fmla="*/ 38100 h 311944"/>
              <a:gd name="connsiteX6" fmla="*/ 321469 w 531019"/>
              <a:gd name="connsiteY6" fmla="*/ 57150 h 311944"/>
              <a:gd name="connsiteX7" fmla="*/ 404812 w 531019"/>
              <a:gd name="connsiteY7" fmla="*/ 80963 h 311944"/>
              <a:gd name="connsiteX8" fmla="*/ 457200 w 531019"/>
              <a:gd name="connsiteY8" fmla="*/ 104775 h 311944"/>
              <a:gd name="connsiteX9" fmla="*/ 507206 w 531019"/>
              <a:gd name="connsiteY9" fmla="*/ 133350 h 311944"/>
              <a:gd name="connsiteX10" fmla="*/ 528637 w 531019"/>
              <a:gd name="connsiteY10" fmla="*/ 145257 h 311944"/>
              <a:gd name="connsiteX11" fmla="*/ 531019 w 531019"/>
              <a:gd name="connsiteY11" fmla="*/ 211932 h 311944"/>
              <a:gd name="connsiteX12" fmla="*/ 514350 w 531019"/>
              <a:gd name="connsiteY12" fmla="*/ 230982 h 311944"/>
              <a:gd name="connsiteX13" fmla="*/ 488156 w 531019"/>
              <a:gd name="connsiteY13" fmla="*/ 238125 h 311944"/>
              <a:gd name="connsiteX14" fmla="*/ 488156 w 531019"/>
              <a:gd name="connsiteY14" fmla="*/ 259557 h 311944"/>
              <a:gd name="connsiteX15" fmla="*/ 466725 w 531019"/>
              <a:gd name="connsiteY15" fmla="*/ 266700 h 311944"/>
              <a:gd name="connsiteX16" fmla="*/ 452437 w 531019"/>
              <a:gd name="connsiteY16" fmla="*/ 276225 h 311944"/>
              <a:gd name="connsiteX17" fmla="*/ 414337 w 531019"/>
              <a:gd name="connsiteY17" fmla="*/ 300038 h 311944"/>
              <a:gd name="connsiteX18" fmla="*/ 376237 w 531019"/>
              <a:gd name="connsiteY18" fmla="*/ 300038 h 311944"/>
              <a:gd name="connsiteX19" fmla="*/ 373856 w 531019"/>
              <a:gd name="connsiteY19" fmla="*/ 311944 h 311944"/>
              <a:gd name="connsiteX20" fmla="*/ 78581 w 531019"/>
              <a:gd name="connsiteY20" fmla="*/ 295275 h 311944"/>
              <a:gd name="connsiteX21" fmla="*/ 61912 w 531019"/>
              <a:gd name="connsiteY21" fmla="*/ 273844 h 311944"/>
              <a:gd name="connsiteX22" fmla="*/ 9525 w 531019"/>
              <a:gd name="connsiteY22" fmla="*/ 273844 h 311944"/>
              <a:gd name="connsiteX23" fmla="*/ 2381 w 531019"/>
              <a:gd name="connsiteY23" fmla="*/ 273844 h 311944"/>
              <a:gd name="connsiteX24" fmla="*/ 0 w 531019"/>
              <a:gd name="connsiteY24" fmla="*/ 235744 h 311944"/>
              <a:gd name="connsiteX25" fmla="*/ 16669 w 531019"/>
              <a:gd name="connsiteY25" fmla="*/ 216694 h 311944"/>
              <a:gd name="connsiteX26" fmla="*/ 66675 w 531019"/>
              <a:gd name="connsiteY26" fmla="*/ 211932 h 311944"/>
              <a:gd name="connsiteX27" fmla="*/ 90487 w 531019"/>
              <a:gd name="connsiteY27" fmla="*/ 192882 h 311944"/>
              <a:gd name="connsiteX28" fmla="*/ 100012 w 531019"/>
              <a:gd name="connsiteY28" fmla="*/ 169069 h 311944"/>
              <a:gd name="connsiteX29" fmla="*/ 109537 w 531019"/>
              <a:gd name="connsiteY29" fmla="*/ 145257 h 311944"/>
              <a:gd name="connsiteX30" fmla="*/ 107156 w 531019"/>
              <a:gd name="connsiteY30" fmla="*/ 119063 h 311944"/>
              <a:gd name="connsiteX31" fmla="*/ 85725 w 531019"/>
              <a:gd name="connsiteY31" fmla="*/ 78582 h 311944"/>
              <a:gd name="connsiteX32" fmla="*/ 11906 w 531019"/>
              <a:gd name="connsiteY32" fmla="*/ 57150 h 311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31019" h="311944">
                <a:moveTo>
                  <a:pt x="11906" y="57150"/>
                </a:moveTo>
                <a:lnTo>
                  <a:pt x="57150" y="28575"/>
                </a:lnTo>
                <a:lnTo>
                  <a:pt x="97631" y="2382"/>
                </a:lnTo>
                <a:lnTo>
                  <a:pt x="126206" y="0"/>
                </a:lnTo>
                <a:lnTo>
                  <a:pt x="169069" y="14288"/>
                </a:lnTo>
                <a:lnTo>
                  <a:pt x="230981" y="38100"/>
                </a:lnTo>
                <a:lnTo>
                  <a:pt x="321469" y="57150"/>
                </a:lnTo>
                <a:lnTo>
                  <a:pt x="404812" y="80963"/>
                </a:lnTo>
                <a:lnTo>
                  <a:pt x="457200" y="104775"/>
                </a:lnTo>
                <a:lnTo>
                  <a:pt x="507206" y="133350"/>
                </a:lnTo>
                <a:lnTo>
                  <a:pt x="528637" y="145257"/>
                </a:lnTo>
                <a:lnTo>
                  <a:pt x="531019" y="211932"/>
                </a:lnTo>
                <a:lnTo>
                  <a:pt x="514350" y="230982"/>
                </a:lnTo>
                <a:lnTo>
                  <a:pt x="488156" y="238125"/>
                </a:lnTo>
                <a:lnTo>
                  <a:pt x="488156" y="259557"/>
                </a:lnTo>
                <a:lnTo>
                  <a:pt x="466725" y="266700"/>
                </a:lnTo>
                <a:lnTo>
                  <a:pt x="452437" y="276225"/>
                </a:lnTo>
                <a:lnTo>
                  <a:pt x="414337" y="300038"/>
                </a:lnTo>
                <a:lnTo>
                  <a:pt x="376237" y="300038"/>
                </a:lnTo>
                <a:lnTo>
                  <a:pt x="373856" y="311944"/>
                </a:lnTo>
                <a:lnTo>
                  <a:pt x="78581" y="295275"/>
                </a:lnTo>
                <a:lnTo>
                  <a:pt x="61912" y="273844"/>
                </a:lnTo>
                <a:lnTo>
                  <a:pt x="9525" y="273844"/>
                </a:lnTo>
                <a:lnTo>
                  <a:pt x="2381" y="273844"/>
                </a:lnTo>
                <a:lnTo>
                  <a:pt x="0" y="235744"/>
                </a:lnTo>
                <a:lnTo>
                  <a:pt x="16669" y="216694"/>
                </a:lnTo>
                <a:lnTo>
                  <a:pt x="66675" y="211932"/>
                </a:lnTo>
                <a:lnTo>
                  <a:pt x="90487" y="192882"/>
                </a:lnTo>
                <a:lnTo>
                  <a:pt x="100012" y="169069"/>
                </a:lnTo>
                <a:lnTo>
                  <a:pt x="109537" y="145257"/>
                </a:lnTo>
                <a:lnTo>
                  <a:pt x="107156" y="119063"/>
                </a:lnTo>
                <a:lnTo>
                  <a:pt x="85725" y="78582"/>
                </a:lnTo>
                <a:lnTo>
                  <a:pt x="11906" y="57150"/>
                </a:lnTo>
                <a:close/>
              </a:path>
            </a:pathLst>
          </a:cu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4" name="17 Slayt Numarası Yer Tutucusu"/>
          <p:cNvSpPr>
            <a:spLocks noGrp="1"/>
          </p:cNvSpPr>
          <p:nvPr>
            <p:ph type="sldNum" sz="quarter" idx="4"/>
          </p:nvPr>
        </p:nvSpPr>
        <p:spPr>
          <a:xfrm>
            <a:off x="8267700" y="646172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4</a:t>
            </a:fld>
            <a:r>
              <a:rPr lang="tr-TR" smtClean="0"/>
              <a:t> / 10</a:t>
            </a:r>
            <a:endParaRPr lang="tr-T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100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2000"/>
                                        <p:tgtEl>
                                          <p:spTgt spid="9"/>
                                        </p:tgtEl>
                                      </p:cBhvr>
                                    </p:animEffect>
                                  </p:childTnLst>
                                </p:cTn>
                              </p:par>
                            </p:childTnLst>
                          </p:cTn>
                        </p:par>
                        <p:par>
                          <p:cTn id="8" fill="hold">
                            <p:stCondLst>
                              <p:cond delay="3000"/>
                            </p:stCondLst>
                            <p:childTnLst>
                              <p:par>
                                <p:cTn id="9" presetID="5"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checkerboard(across)">
                                      <p:cBhvr>
                                        <p:cTn id="11" dur="2000"/>
                                        <p:tgtEl>
                                          <p:spTgt spid="10"/>
                                        </p:tgtEl>
                                      </p:cBhvr>
                                    </p:animEffect>
                                  </p:childTnLst>
                                </p:cTn>
                              </p:par>
                            </p:childTnLst>
                          </p:cTn>
                        </p:par>
                        <p:par>
                          <p:cTn id="12" fill="hold">
                            <p:stCondLst>
                              <p:cond delay="5000"/>
                            </p:stCondLst>
                            <p:childTnLst>
                              <p:par>
                                <p:cTn id="13" presetID="5" presetClass="entr" presetSubtype="1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checkerboard(across)">
                                      <p:cBhvr>
                                        <p:cTn id="15" dur="2000"/>
                                        <p:tgtEl>
                                          <p:spTgt spid="11"/>
                                        </p:tgtEl>
                                      </p:cBhvr>
                                    </p:animEffect>
                                  </p:childTnLst>
                                </p:cTn>
                              </p:par>
                            </p:childTnLst>
                          </p:cTn>
                        </p:par>
                        <p:par>
                          <p:cTn id="16" fill="hold">
                            <p:stCondLst>
                              <p:cond delay="7000"/>
                            </p:stCondLst>
                            <p:childTnLst>
                              <p:par>
                                <p:cTn id="17" presetID="5" presetClass="entr" presetSubtype="1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checkerboard(across)">
                                      <p:cBhvr>
                                        <p:cTn id="1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25018" y="4420255"/>
            <a:ext cx="9011478" cy="2031325"/>
          </a:xfrm>
          <a:prstGeom prst="rect">
            <a:avLst/>
          </a:prstGeom>
        </p:spPr>
        <p:txBody>
          <a:bodyPr wrap="square">
            <a:spAutoFit/>
          </a:bodyPr>
          <a:lstStyle/>
          <a:p>
            <a:pPr algn="just"/>
            <a:r>
              <a:rPr lang="tr-TR" b="1" u="sng" dirty="0" smtClean="0"/>
              <a:t>İÇ ANADOLU KARASAL İKLİMİ</a:t>
            </a:r>
            <a:endParaRPr lang="tr-TR" u="sng" dirty="0" smtClean="0"/>
          </a:p>
          <a:p>
            <a:pPr algn="just"/>
            <a:r>
              <a:rPr lang="tr-TR" b="1" dirty="0" smtClean="0"/>
              <a:t> </a:t>
            </a:r>
            <a:endParaRPr lang="tr-TR" dirty="0" smtClean="0"/>
          </a:p>
          <a:p>
            <a:pPr algn="just"/>
            <a:r>
              <a:rPr lang="tr-TR" b="1" dirty="0" smtClean="0"/>
              <a:t>Yazları biraz sıcak, kışları soğuktur ve soğuğun şiddeti Orta Anadolu’nun doğu kısmına doğru artmaktadır. Doğal bitki örtüsü, yaz kuraklığından dolayı alçak kısımlarda bozkırlardan, yüksek kesimlerde ise kuru ormanlardan oluşur. Soğuk ay olan Ocak ayı ortalama sıcaklığı -1°C, sıcak ay olan Temmuz ayı ortalama sıcaklığı 22°</a:t>
            </a:r>
            <a:r>
              <a:rPr lang="tr-TR" b="1" dirty="0" err="1" smtClean="0"/>
              <a:t>C’dir</a:t>
            </a:r>
            <a:r>
              <a:rPr lang="tr-TR" b="1" dirty="0" smtClean="0"/>
              <a:t>.  Yağışların çoğu kış ve ilkbahar mevsimindedir. </a:t>
            </a:r>
            <a:endParaRPr lang="tr-TR" dirty="0"/>
          </a:p>
        </p:txBody>
      </p:sp>
      <p:sp>
        <p:nvSpPr>
          <p:cNvPr id="7" name="1 Başlık"/>
          <p:cNvSpPr>
            <a:spLocks noGrp="1"/>
          </p:cNvSpPr>
          <p:nvPr>
            <p:ph type="title"/>
          </p:nvPr>
        </p:nvSpPr>
        <p:spPr>
          <a:xfrm>
            <a:off x="457200" y="-234280"/>
            <a:ext cx="8229600" cy="1143000"/>
          </a:xfrm>
        </p:spPr>
        <p:txBody>
          <a:bodyPr anchor="ctr"/>
          <a:lstStyle/>
          <a:p>
            <a:pPr algn="ctr"/>
            <a:r>
              <a:rPr lang="tr-TR" dirty="0" smtClean="0"/>
              <a:t>KARASAL İKLİM</a:t>
            </a:r>
            <a:endParaRPr lang="tr-TR" dirty="0"/>
          </a:p>
        </p:txBody>
      </p:sp>
      <p:pic>
        <p:nvPicPr>
          <p:cNvPr id="8" name="Picture 2" descr="http://www.toplumdusmani.net/sozluk_resim/pics/5212/1322751692_cb36062cef23280311ee99359fbc9beb_620913608.jpg"/>
          <p:cNvPicPr>
            <a:picLocks noChangeAspect="1" noChangeArrowheads="1"/>
          </p:cNvPicPr>
          <p:nvPr/>
        </p:nvPicPr>
        <p:blipFill>
          <a:blip r:embed="rId2" cstate="print">
            <a:lum bright="-20000"/>
          </a:blip>
          <a:srcRect/>
          <a:stretch>
            <a:fillRect/>
          </a:stretch>
        </p:blipFill>
        <p:spPr bwMode="auto">
          <a:xfrm>
            <a:off x="1115616" y="548680"/>
            <a:ext cx="6732240" cy="3374535"/>
          </a:xfrm>
          <a:prstGeom prst="rect">
            <a:avLst/>
          </a:prstGeom>
          <a:solidFill>
            <a:schemeClr val="tx1">
              <a:alpha val="44000"/>
            </a:schemeClr>
          </a:solidFill>
        </p:spPr>
      </p:pic>
      <p:sp>
        <p:nvSpPr>
          <p:cNvPr id="13" name="12 Serbest Form"/>
          <p:cNvSpPr/>
          <p:nvPr/>
        </p:nvSpPr>
        <p:spPr>
          <a:xfrm>
            <a:off x="2482850" y="1268760"/>
            <a:ext cx="3333750" cy="1714500"/>
          </a:xfrm>
          <a:custGeom>
            <a:avLst/>
            <a:gdLst>
              <a:gd name="connsiteX0" fmla="*/ 688975 w 3333750"/>
              <a:gd name="connsiteY0" fmla="*/ 158750 h 1714500"/>
              <a:gd name="connsiteX1" fmla="*/ 790575 w 3333750"/>
              <a:gd name="connsiteY1" fmla="*/ 193675 h 1714500"/>
              <a:gd name="connsiteX2" fmla="*/ 1076325 w 3333750"/>
              <a:gd name="connsiteY2" fmla="*/ 200025 h 1714500"/>
              <a:gd name="connsiteX3" fmla="*/ 1120775 w 3333750"/>
              <a:gd name="connsiteY3" fmla="*/ 171450 h 1714500"/>
              <a:gd name="connsiteX4" fmla="*/ 1174750 w 3333750"/>
              <a:gd name="connsiteY4" fmla="*/ 171450 h 1714500"/>
              <a:gd name="connsiteX5" fmla="*/ 1247775 w 3333750"/>
              <a:gd name="connsiteY5" fmla="*/ 149225 h 1714500"/>
              <a:gd name="connsiteX6" fmla="*/ 1333500 w 3333750"/>
              <a:gd name="connsiteY6" fmla="*/ 136525 h 1714500"/>
              <a:gd name="connsiteX7" fmla="*/ 1435100 w 3333750"/>
              <a:gd name="connsiteY7" fmla="*/ 88900 h 1714500"/>
              <a:gd name="connsiteX8" fmla="*/ 1495425 w 3333750"/>
              <a:gd name="connsiteY8" fmla="*/ 66675 h 1714500"/>
              <a:gd name="connsiteX9" fmla="*/ 1571625 w 3333750"/>
              <a:gd name="connsiteY9" fmla="*/ 69850 h 1714500"/>
              <a:gd name="connsiteX10" fmla="*/ 1651000 w 3333750"/>
              <a:gd name="connsiteY10" fmla="*/ 38100 h 1714500"/>
              <a:gd name="connsiteX11" fmla="*/ 1724025 w 3333750"/>
              <a:gd name="connsiteY11" fmla="*/ 9525 h 1714500"/>
              <a:gd name="connsiteX12" fmla="*/ 1812925 w 3333750"/>
              <a:gd name="connsiteY12" fmla="*/ 12700 h 1714500"/>
              <a:gd name="connsiteX13" fmla="*/ 1914525 w 3333750"/>
              <a:gd name="connsiteY13" fmla="*/ 0 h 1714500"/>
              <a:gd name="connsiteX14" fmla="*/ 1984375 w 3333750"/>
              <a:gd name="connsiteY14" fmla="*/ 15875 h 1714500"/>
              <a:gd name="connsiteX15" fmla="*/ 2012950 w 3333750"/>
              <a:gd name="connsiteY15" fmla="*/ 53975 h 1714500"/>
              <a:gd name="connsiteX16" fmla="*/ 2076450 w 3333750"/>
              <a:gd name="connsiteY16" fmla="*/ 85725 h 1714500"/>
              <a:gd name="connsiteX17" fmla="*/ 2114550 w 3333750"/>
              <a:gd name="connsiteY17" fmla="*/ 149225 h 1714500"/>
              <a:gd name="connsiteX18" fmla="*/ 2139950 w 3333750"/>
              <a:gd name="connsiteY18" fmla="*/ 219075 h 1714500"/>
              <a:gd name="connsiteX19" fmla="*/ 2165350 w 3333750"/>
              <a:gd name="connsiteY19" fmla="*/ 292100 h 1714500"/>
              <a:gd name="connsiteX20" fmla="*/ 2197100 w 3333750"/>
              <a:gd name="connsiteY20" fmla="*/ 320675 h 1714500"/>
              <a:gd name="connsiteX21" fmla="*/ 2260600 w 3333750"/>
              <a:gd name="connsiteY21" fmla="*/ 327025 h 1714500"/>
              <a:gd name="connsiteX22" fmla="*/ 2333625 w 3333750"/>
              <a:gd name="connsiteY22" fmla="*/ 311150 h 1714500"/>
              <a:gd name="connsiteX23" fmla="*/ 2419350 w 3333750"/>
              <a:gd name="connsiteY23" fmla="*/ 263525 h 1714500"/>
              <a:gd name="connsiteX24" fmla="*/ 2473325 w 3333750"/>
              <a:gd name="connsiteY24" fmla="*/ 241300 h 1714500"/>
              <a:gd name="connsiteX25" fmla="*/ 2530475 w 3333750"/>
              <a:gd name="connsiteY25" fmla="*/ 231775 h 1714500"/>
              <a:gd name="connsiteX26" fmla="*/ 2568575 w 3333750"/>
              <a:gd name="connsiteY26" fmla="*/ 209550 h 1714500"/>
              <a:gd name="connsiteX27" fmla="*/ 2654300 w 3333750"/>
              <a:gd name="connsiteY27" fmla="*/ 228600 h 1714500"/>
              <a:gd name="connsiteX28" fmla="*/ 2720975 w 3333750"/>
              <a:gd name="connsiteY28" fmla="*/ 254000 h 1714500"/>
              <a:gd name="connsiteX29" fmla="*/ 2806700 w 3333750"/>
              <a:gd name="connsiteY29" fmla="*/ 263525 h 1714500"/>
              <a:gd name="connsiteX30" fmla="*/ 2857500 w 3333750"/>
              <a:gd name="connsiteY30" fmla="*/ 273050 h 1714500"/>
              <a:gd name="connsiteX31" fmla="*/ 2863850 w 3333750"/>
              <a:gd name="connsiteY31" fmla="*/ 333375 h 1714500"/>
              <a:gd name="connsiteX32" fmla="*/ 2898775 w 3333750"/>
              <a:gd name="connsiteY32" fmla="*/ 352425 h 1714500"/>
              <a:gd name="connsiteX33" fmla="*/ 2971800 w 3333750"/>
              <a:gd name="connsiteY33" fmla="*/ 381000 h 1714500"/>
              <a:gd name="connsiteX34" fmla="*/ 3035300 w 3333750"/>
              <a:gd name="connsiteY34" fmla="*/ 390525 h 1714500"/>
              <a:gd name="connsiteX35" fmla="*/ 3082925 w 3333750"/>
              <a:gd name="connsiteY35" fmla="*/ 403225 h 1714500"/>
              <a:gd name="connsiteX36" fmla="*/ 3133725 w 3333750"/>
              <a:gd name="connsiteY36" fmla="*/ 412750 h 1714500"/>
              <a:gd name="connsiteX37" fmla="*/ 3168650 w 3333750"/>
              <a:gd name="connsiteY37" fmla="*/ 412750 h 1714500"/>
              <a:gd name="connsiteX38" fmla="*/ 3241675 w 3333750"/>
              <a:gd name="connsiteY38" fmla="*/ 466725 h 1714500"/>
              <a:gd name="connsiteX39" fmla="*/ 3308350 w 3333750"/>
              <a:gd name="connsiteY39" fmla="*/ 508000 h 1714500"/>
              <a:gd name="connsiteX40" fmla="*/ 3333750 w 3333750"/>
              <a:gd name="connsiteY40" fmla="*/ 552450 h 1714500"/>
              <a:gd name="connsiteX41" fmla="*/ 3330575 w 3333750"/>
              <a:gd name="connsiteY41" fmla="*/ 571500 h 1714500"/>
              <a:gd name="connsiteX42" fmla="*/ 3302000 w 3333750"/>
              <a:gd name="connsiteY42" fmla="*/ 622300 h 1714500"/>
              <a:gd name="connsiteX43" fmla="*/ 3260725 w 3333750"/>
              <a:gd name="connsiteY43" fmla="*/ 638175 h 1714500"/>
              <a:gd name="connsiteX44" fmla="*/ 3127375 w 3333750"/>
              <a:gd name="connsiteY44" fmla="*/ 768350 h 1714500"/>
              <a:gd name="connsiteX45" fmla="*/ 3108325 w 3333750"/>
              <a:gd name="connsiteY45" fmla="*/ 755650 h 1714500"/>
              <a:gd name="connsiteX46" fmla="*/ 3070225 w 3333750"/>
              <a:gd name="connsiteY46" fmla="*/ 774700 h 1714500"/>
              <a:gd name="connsiteX47" fmla="*/ 3000375 w 3333750"/>
              <a:gd name="connsiteY47" fmla="*/ 841375 h 1714500"/>
              <a:gd name="connsiteX48" fmla="*/ 2981325 w 3333750"/>
              <a:gd name="connsiteY48" fmla="*/ 876300 h 1714500"/>
              <a:gd name="connsiteX49" fmla="*/ 2860675 w 3333750"/>
              <a:gd name="connsiteY49" fmla="*/ 933450 h 1714500"/>
              <a:gd name="connsiteX50" fmla="*/ 2819400 w 3333750"/>
              <a:gd name="connsiteY50" fmla="*/ 987425 h 1714500"/>
              <a:gd name="connsiteX51" fmla="*/ 2794000 w 3333750"/>
              <a:gd name="connsiteY51" fmla="*/ 1031875 h 1714500"/>
              <a:gd name="connsiteX52" fmla="*/ 2803525 w 3333750"/>
              <a:gd name="connsiteY52" fmla="*/ 1092200 h 1714500"/>
              <a:gd name="connsiteX53" fmla="*/ 2857500 w 3333750"/>
              <a:gd name="connsiteY53" fmla="*/ 1152525 h 1714500"/>
              <a:gd name="connsiteX54" fmla="*/ 2882900 w 3333750"/>
              <a:gd name="connsiteY54" fmla="*/ 1190625 h 1714500"/>
              <a:gd name="connsiteX55" fmla="*/ 2921000 w 3333750"/>
              <a:gd name="connsiteY55" fmla="*/ 1203325 h 1714500"/>
              <a:gd name="connsiteX56" fmla="*/ 2930525 w 3333750"/>
              <a:gd name="connsiteY56" fmla="*/ 1260475 h 1714500"/>
              <a:gd name="connsiteX57" fmla="*/ 2946400 w 3333750"/>
              <a:gd name="connsiteY57" fmla="*/ 1308100 h 1714500"/>
              <a:gd name="connsiteX58" fmla="*/ 2927350 w 3333750"/>
              <a:gd name="connsiteY58" fmla="*/ 1352550 h 1714500"/>
              <a:gd name="connsiteX59" fmla="*/ 2806700 w 3333750"/>
              <a:gd name="connsiteY59" fmla="*/ 1400175 h 1714500"/>
              <a:gd name="connsiteX60" fmla="*/ 2746375 w 3333750"/>
              <a:gd name="connsiteY60" fmla="*/ 1419225 h 1714500"/>
              <a:gd name="connsiteX61" fmla="*/ 2727325 w 3333750"/>
              <a:gd name="connsiteY61" fmla="*/ 1454150 h 1714500"/>
              <a:gd name="connsiteX62" fmla="*/ 2679700 w 3333750"/>
              <a:gd name="connsiteY62" fmla="*/ 1412875 h 1714500"/>
              <a:gd name="connsiteX63" fmla="*/ 2584450 w 3333750"/>
              <a:gd name="connsiteY63" fmla="*/ 1409700 h 1714500"/>
              <a:gd name="connsiteX64" fmla="*/ 2562225 w 3333750"/>
              <a:gd name="connsiteY64" fmla="*/ 1438275 h 1714500"/>
              <a:gd name="connsiteX65" fmla="*/ 2489200 w 3333750"/>
              <a:gd name="connsiteY65" fmla="*/ 1444625 h 1714500"/>
              <a:gd name="connsiteX66" fmla="*/ 2457450 w 3333750"/>
              <a:gd name="connsiteY66" fmla="*/ 1463675 h 1714500"/>
              <a:gd name="connsiteX67" fmla="*/ 2298700 w 3333750"/>
              <a:gd name="connsiteY67" fmla="*/ 1466850 h 1714500"/>
              <a:gd name="connsiteX68" fmla="*/ 2212975 w 3333750"/>
              <a:gd name="connsiteY68" fmla="*/ 1514475 h 1714500"/>
              <a:gd name="connsiteX69" fmla="*/ 2127250 w 3333750"/>
              <a:gd name="connsiteY69" fmla="*/ 1536700 h 1714500"/>
              <a:gd name="connsiteX70" fmla="*/ 2041525 w 3333750"/>
              <a:gd name="connsiteY70" fmla="*/ 1530350 h 1714500"/>
              <a:gd name="connsiteX71" fmla="*/ 1939925 w 3333750"/>
              <a:gd name="connsiteY71" fmla="*/ 1533525 h 1714500"/>
              <a:gd name="connsiteX72" fmla="*/ 1892300 w 3333750"/>
              <a:gd name="connsiteY72" fmla="*/ 1539875 h 1714500"/>
              <a:gd name="connsiteX73" fmla="*/ 1809750 w 3333750"/>
              <a:gd name="connsiteY73" fmla="*/ 1577975 h 1714500"/>
              <a:gd name="connsiteX74" fmla="*/ 1752600 w 3333750"/>
              <a:gd name="connsiteY74" fmla="*/ 1622425 h 1714500"/>
              <a:gd name="connsiteX75" fmla="*/ 1714500 w 3333750"/>
              <a:gd name="connsiteY75" fmla="*/ 1635125 h 1714500"/>
              <a:gd name="connsiteX76" fmla="*/ 1676400 w 3333750"/>
              <a:gd name="connsiteY76" fmla="*/ 1657350 h 1714500"/>
              <a:gd name="connsiteX77" fmla="*/ 1606550 w 3333750"/>
              <a:gd name="connsiteY77" fmla="*/ 1660525 h 1714500"/>
              <a:gd name="connsiteX78" fmla="*/ 1546225 w 3333750"/>
              <a:gd name="connsiteY78" fmla="*/ 1682750 h 1714500"/>
              <a:gd name="connsiteX79" fmla="*/ 1511300 w 3333750"/>
              <a:gd name="connsiteY79" fmla="*/ 1695450 h 1714500"/>
              <a:gd name="connsiteX80" fmla="*/ 1479550 w 3333750"/>
              <a:gd name="connsiteY80" fmla="*/ 1685925 h 1714500"/>
              <a:gd name="connsiteX81" fmla="*/ 1422400 w 3333750"/>
              <a:gd name="connsiteY81" fmla="*/ 1704975 h 1714500"/>
              <a:gd name="connsiteX82" fmla="*/ 1289050 w 3333750"/>
              <a:gd name="connsiteY82" fmla="*/ 1714500 h 1714500"/>
              <a:gd name="connsiteX83" fmla="*/ 1203325 w 3333750"/>
              <a:gd name="connsiteY83" fmla="*/ 1704975 h 1714500"/>
              <a:gd name="connsiteX84" fmla="*/ 1114425 w 3333750"/>
              <a:gd name="connsiteY84" fmla="*/ 1666875 h 1714500"/>
              <a:gd name="connsiteX85" fmla="*/ 1079500 w 3333750"/>
              <a:gd name="connsiteY85" fmla="*/ 1651000 h 1714500"/>
              <a:gd name="connsiteX86" fmla="*/ 1073150 w 3333750"/>
              <a:gd name="connsiteY86" fmla="*/ 1600200 h 1714500"/>
              <a:gd name="connsiteX87" fmla="*/ 860425 w 3333750"/>
              <a:gd name="connsiteY87" fmla="*/ 1393825 h 1714500"/>
              <a:gd name="connsiteX88" fmla="*/ 835025 w 3333750"/>
              <a:gd name="connsiteY88" fmla="*/ 1333500 h 1714500"/>
              <a:gd name="connsiteX89" fmla="*/ 777875 w 3333750"/>
              <a:gd name="connsiteY89" fmla="*/ 1308100 h 1714500"/>
              <a:gd name="connsiteX90" fmla="*/ 701675 w 3333750"/>
              <a:gd name="connsiteY90" fmla="*/ 1212850 h 1714500"/>
              <a:gd name="connsiteX91" fmla="*/ 577850 w 3333750"/>
              <a:gd name="connsiteY91" fmla="*/ 1108075 h 1714500"/>
              <a:gd name="connsiteX92" fmla="*/ 511175 w 3333750"/>
              <a:gd name="connsiteY92" fmla="*/ 1079500 h 1714500"/>
              <a:gd name="connsiteX93" fmla="*/ 415925 w 3333750"/>
              <a:gd name="connsiteY93" fmla="*/ 1089025 h 1714500"/>
              <a:gd name="connsiteX94" fmla="*/ 317500 w 3333750"/>
              <a:gd name="connsiteY94" fmla="*/ 1101725 h 1714500"/>
              <a:gd name="connsiteX95" fmla="*/ 263525 w 3333750"/>
              <a:gd name="connsiteY95" fmla="*/ 1108075 h 1714500"/>
              <a:gd name="connsiteX96" fmla="*/ 187325 w 3333750"/>
              <a:gd name="connsiteY96" fmla="*/ 1019175 h 1714500"/>
              <a:gd name="connsiteX97" fmla="*/ 130175 w 3333750"/>
              <a:gd name="connsiteY97" fmla="*/ 895350 h 1714500"/>
              <a:gd name="connsiteX98" fmla="*/ 60325 w 3333750"/>
              <a:gd name="connsiteY98" fmla="*/ 708025 h 1714500"/>
              <a:gd name="connsiteX99" fmla="*/ 0 w 3333750"/>
              <a:gd name="connsiteY99" fmla="*/ 676275 h 1714500"/>
              <a:gd name="connsiteX100" fmla="*/ 31750 w 3333750"/>
              <a:gd name="connsiteY100" fmla="*/ 641350 h 1714500"/>
              <a:gd name="connsiteX101" fmla="*/ 41275 w 3333750"/>
              <a:gd name="connsiteY101" fmla="*/ 571500 h 1714500"/>
              <a:gd name="connsiteX102" fmla="*/ 63500 w 3333750"/>
              <a:gd name="connsiteY102" fmla="*/ 517525 h 1714500"/>
              <a:gd name="connsiteX103" fmla="*/ 104775 w 3333750"/>
              <a:gd name="connsiteY103" fmla="*/ 508000 h 1714500"/>
              <a:gd name="connsiteX104" fmla="*/ 130175 w 3333750"/>
              <a:gd name="connsiteY104" fmla="*/ 454025 h 1714500"/>
              <a:gd name="connsiteX105" fmla="*/ 146050 w 3333750"/>
              <a:gd name="connsiteY105" fmla="*/ 406400 h 1714500"/>
              <a:gd name="connsiteX106" fmla="*/ 266700 w 3333750"/>
              <a:gd name="connsiteY106" fmla="*/ 374650 h 1714500"/>
              <a:gd name="connsiteX107" fmla="*/ 346075 w 3333750"/>
              <a:gd name="connsiteY107" fmla="*/ 349250 h 1714500"/>
              <a:gd name="connsiteX108" fmla="*/ 422275 w 3333750"/>
              <a:gd name="connsiteY108" fmla="*/ 320675 h 1714500"/>
              <a:gd name="connsiteX109" fmla="*/ 501650 w 3333750"/>
              <a:gd name="connsiteY109" fmla="*/ 307975 h 1714500"/>
              <a:gd name="connsiteX110" fmla="*/ 539750 w 3333750"/>
              <a:gd name="connsiteY110" fmla="*/ 266700 h 1714500"/>
              <a:gd name="connsiteX111" fmla="*/ 603250 w 3333750"/>
              <a:gd name="connsiteY111" fmla="*/ 231775 h 1714500"/>
              <a:gd name="connsiteX112" fmla="*/ 650875 w 3333750"/>
              <a:gd name="connsiteY112" fmla="*/ 203200 h 1714500"/>
              <a:gd name="connsiteX113" fmla="*/ 688975 w 3333750"/>
              <a:gd name="connsiteY113" fmla="*/ 158750 h 171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3333750" h="1714500">
                <a:moveTo>
                  <a:pt x="688975" y="158750"/>
                </a:moveTo>
                <a:lnTo>
                  <a:pt x="790575" y="193675"/>
                </a:lnTo>
                <a:lnTo>
                  <a:pt x="1076325" y="200025"/>
                </a:lnTo>
                <a:lnTo>
                  <a:pt x="1120775" y="171450"/>
                </a:lnTo>
                <a:lnTo>
                  <a:pt x="1174750" y="171450"/>
                </a:lnTo>
                <a:lnTo>
                  <a:pt x="1247775" y="149225"/>
                </a:lnTo>
                <a:lnTo>
                  <a:pt x="1333500" y="136525"/>
                </a:lnTo>
                <a:lnTo>
                  <a:pt x="1435100" y="88900"/>
                </a:lnTo>
                <a:lnTo>
                  <a:pt x="1495425" y="66675"/>
                </a:lnTo>
                <a:lnTo>
                  <a:pt x="1571625" y="69850"/>
                </a:lnTo>
                <a:lnTo>
                  <a:pt x="1651000" y="38100"/>
                </a:lnTo>
                <a:lnTo>
                  <a:pt x="1724025" y="9525"/>
                </a:lnTo>
                <a:lnTo>
                  <a:pt x="1812925" y="12700"/>
                </a:lnTo>
                <a:lnTo>
                  <a:pt x="1914525" y="0"/>
                </a:lnTo>
                <a:lnTo>
                  <a:pt x="1984375" y="15875"/>
                </a:lnTo>
                <a:lnTo>
                  <a:pt x="2012950" y="53975"/>
                </a:lnTo>
                <a:lnTo>
                  <a:pt x="2076450" y="85725"/>
                </a:lnTo>
                <a:lnTo>
                  <a:pt x="2114550" y="149225"/>
                </a:lnTo>
                <a:lnTo>
                  <a:pt x="2139950" y="219075"/>
                </a:lnTo>
                <a:lnTo>
                  <a:pt x="2165350" y="292100"/>
                </a:lnTo>
                <a:lnTo>
                  <a:pt x="2197100" y="320675"/>
                </a:lnTo>
                <a:lnTo>
                  <a:pt x="2260600" y="327025"/>
                </a:lnTo>
                <a:lnTo>
                  <a:pt x="2333625" y="311150"/>
                </a:lnTo>
                <a:lnTo>
                  <a:pt x="2419350" y="263525"/>
                </a:lnTo>
                <a:lnTo>
                  <a:pt x="2473325" y="241300"/>
                </a:lnTo>
                <a:lnTo>
                  <a:pt x="2530475" y="231775"/>
                </a:lnTo>
                <a:lnTo>
                  <a:pt x="2568575" y="209550"/>
                </a:lnTo>
                <a:lnTo>
                  <a:pt x="2654300" y="228600"/>
                </a:lnTo>
                <a:lnTo>
                  <a:pt x="2720975" y="254000"/>
                </a:lnTo>
                <a:lnTo>
                  <a:pt x="2806700" y="263525"/>
                </a:lnTo>
                <a:lnTo>
                  <a:pt x="2857500" y="273050"/>
                </a:lnTo>
                <a:lnTo>
                  <a:pt x="2863850" y="333375"/>
                </a:lnTo>
                <a:lnTo>
                  <a:pt x="2898775" y="352425"/>
                </a:lnTo>
                <a:lnTo>
                  <a:pt x="2971800" y="381000"/>
                </a:lnTo>
                <a:lnTo>
                  <a:pt x="3035300" y="390525"/>
                </a:lnTo>
                <a:lnTo>
                  <a:pt x="3082925" y="403225"/>
                </a:lnTo>
                <a:lnTo>
                  <a:pt x="3133725" y="412750"/>
                </a:lnTo>
                <a:lnTo>
                  <a:pt x="3168650" y="412750"/>
                </a:lnTo>
                <a:lnTo>
                  <a:pt x="3241675" y="466725"/>
                </a:lnTo>
                <a:lnTo>
                  <a:pt x="3308350" y="508000"/>
                </a:lnTo>
                <a:lnTo>
                  <a:pt x="3333750" y="552450"/>
                </a:lnTo>
                <a:lnTo>
                  <a:pt x="3330575" y="571500"/>
                </a:lnTo>
                <a:lnTo>
                  <a:pt x="3302000" y="622300"/>
                </a:lnTo>
                <a:lnTo>
                  <a:pt x="3260725" y="638175"/>
                </a:lnTo>
                <a:lnTo>
                  <a:pt x="3127375" y="768350"/>
                </a:lnTo>
                <a:lnTo>
                  <a:pt x="3108325" y="755650"/>
                </a:lnTo>
                <a:lnTo>
                  <a:pt x="3070225" y="774700"/>
                </a:lnTo>
                <a:lnTo>
                  <a:pt x="3000375" y="841375"/>
                </a:lnTo>
                <a:lnTo>
                  <a:pt x="2981325" y="876300"/>
                </a:lnTo>
                <a:lnTo>
                  <a:pt x="2860675" y="933450"/>
                </a:lnTo>
                <a:lnTo>
                  <a:pt x="2819400" y="987425"/>
                </a:lnTo>
                <a:lnTo>
                  <a:pt x="2794000" y="1031875"/>
                </a:lnTo>
                <a:lnTo>
                  <a:pt x="2803525" y="1092200"/>
                </a:lnTo>
                <a:lnTo>
                  <a:pt x="2857500" y="1152525"/>
                </a:lnTo>
                <a:lnTo>
                  <a:pt x="2882900" y="1190625"/>
                </a:lnTo>
                <a:lnTo>
                  <a:pt x="2921000" y="1203325"/>
                </a:lnTo>
                <a:lnTo>
                  <a:pt x="2930525" y="1260475"/>
                </a:lnTo>
                <a:lnTo>
                  <a:pt x="2946400" y="1308100"/>
                </a:lnTo>
                <a:lnTo>
                  <a:pt x="2927350" y="1352550"/>
                </a:lnTo>
                <a:lnTo>
                  <a:pt x="2806700" y="1400175"/>
                </a:lnTo>
                <a:lnTo>
                  <a:pt x="2746375" y="1419225"/>
                </a:lnTo>
                <a:lnTo>
                  <a:pt x="2727325" y="1454150"/>
                </a:lnTo>
                <a:lnTo>
                  <a:pt x="2679700" y="1412875"/>
                </a:lnTo>
                <a:lnTo>
                  <a:pt x="2584450" y="1409700"/>
                </a:lnTo>
                <a:lnTo>
                  <a:pt x="2562225" y="1438275"/>
                </a:lnTo>
                <a:lnTo>
                  <a:pt x="2489200" y="1444625"/>
                </a:lnTo>
                <a:lnTo>
                  <a:pt x="2457450" y="1463675"/>
                </a:lnTo>
                <a:lnTo>
                  <a:pt x="2298700" y="1466850"/>
                </a:lnTo>
                <a:lnTo>
                  <a:pt x="2212975" y="1514475"/>
                </a:lnTo>
                <a:lnTo>
                  <a:pt x="2127250" y="1536700"/>
                </a:lnTo>
                <a:lnTo>
                  <a:pt x="2041525" y="1530350"/>
                </a:lnTo>
                <a:lnTo>
                  <a:pt x="1939925" y="1533525"/>
                </a:lnTo>
                <a:lnTo>
                  <a:pt x="1892300" y="1539875"/>
                </a:lnTo>
                <a:lnTo>
                  <a:pt x="1809750" y="1577975"/>
                </a:lnTo>
                <a:lnTo>
                  <a:pt x="1752600" y="1622425"/>
                </a:lnTo>
                <a:lnTo>
                  <a:pt x="1714500" y="1635125"/>
                </a:lnTo>
                <a:lnTo>
                  <a:pt x="1676400" y="1657350"/>
                </a:lnTo>
                <a:lnTo>
                  <a:pt x="1606550" y="1660525"/>
                </a:lnTo>
                <a:lnTo>
                  <a:pt x="1546225" y="1682750"/>
                </a:lnTo>
                <a:lnTo>
                  <a:pt x="1511300" y="1695450"/>
                </a:lnTo>
                <a:lnTo>
                  <a:pt x="1479550" y="1685925"/>
                </a:lnTo>
                <a:lnTo>
                  <a:pt x="1422400" y="1704975"/>
                </a:lnTo>
                <a:lnTo>
                  <a:pt x="1289050" y="1714500"/>
                </a:lnTo>
                <a:lnTo>
                  <a:pt x="1203325" y="1704975"/>
                </a:lnTo>
                <a:lnTo>
                  <a:pt x="1114425" y="1666875"/>
                </a:lnTo>
                <a:lnTo>
                  <a:pt x="1079500" y="1651000"/>
                </a:lnTo>
                <a:lnTo>
                  <a:pt x="1073150" y="1600200"/>
                </a:lnTo>
                <a:lnTo>
                  <a:pt x="860425" y="1393825"/>
                </a:lnTo>
                <a:lnTo>
                  <a:pt x="835025" y="1333500"/>
                </a:lnTo>
                <a:lnTo>
                  <a:pt x="777875" y="1308100"/>
                </a:lnTo>
                <a:lnTo>
                  <a:pt x="701675" y="1212850"/>
                </a:lnTo>
                <a:lnTo>
                  <a:pt x="577850" y="1108075"/>
                </a:lnTo>
                <a:lnTo>
                  <a:pt x="511175" y="1079500"/>
                </a:lnTo>
                <a:lnTo>
                  <a:pt x="415925" y="1089025"/>
                </a:lnTo>
                <a:lnTo>
                  <a:pt x="317500" y="1101725"/>
                </a:lnTo>
                <a:lnTo>
                  <a:pt x="263525" y="1108075"/>
                </a:lnTo>
                <a:lnTo>
                  <a:pt x="187325" y="1019175"/>
                </a:lnTo>
                <a:lnTo>
                  <a:pt x="130175" y="895350"/>
                </a:lnTo>
                <a:lnTo>
                  <a:pt x="60325" y="708025"/>
                </a:lnTo>
                <a:lnTo>
                  <a:pt x="0" y="676275"/>
                </a:lnTo>
                <a:lnTo>
                  <a:pt x="31750" y="641350"/>
                </a:lnTo>
                <a:lnTo>
                  <a:pt x="41275" y="571500"/>
                </a:lnTo>
                <a:lnTo>
                  <a:pt x="63500" y="517525"/>
                </a:lnTo>
                <a:lnTo>
                  <a:pt x="104775" y="508000"/>
                </a:lnTo>
                <a:lnTo>
                  <a:pt x="130175" y="454025"/>
                </a:lnTo>
                <a:lnTo>
                  <a:pt x="146050" y="406400"/>
                </a:lnTo>
                <a:lnTo>
                  <a:pt x="266700" y="374650"/>
                </a:lnTo>
                <a:lnTo>
                  <a:pt x="346075" y="349250"/>
                </a:lnTo>
                <a:lnTo>
                  <a:pt x="422275" y="320675"/>
                </a:lnTo>
                <a:lnTo>
                  <a:pt x="501650" y="307975"/>
                </a:lnTo>
                <a:lnTo>
                  <a:pt x="539750" y="266700"/>
                </a:lnTo>
                <a:lnTo>
                  <a:pt x="603250" y="231775"/>
                </a:lnTo>
                <a:lnTo>
                  <a:pt x="650875" y="203200"/>
                </a:lnTo>
                <a:lnTo>
                  <a:pt x="688975" y="158750"/>
                </a:lnTo>
                <a:close/>
              </a:path>
            </a:pathLst>
          </a:cu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17 Slayt Numarası Yer Tutucusu"/>
          <p:cNvSpPr>
            <a:spLocks noGrp="1"/>
          </p:cNvSpPr>
          <p:nvPr>
            <p:ph type="sldNum" sz="quarter" idx="4"/>
          </p:nvPr>
        </p:nvSpPr>
        <p:spPr>
          <a:xfrm>
            <a:off x="8267700" y="646172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5</a:t>
            </a:fld>
            <a:r>
              <a:rPr lang="tr-TR" smtClean="0"/>
              <a:t> / 10</a:t>
            </a:r>
            <a:endParaRPr lang="tr-T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afterEffect">
                                  <p:stCondLst>
                                    <p:cond delay="1000"/>
                                  </p:stCondLst>
                                  <p:childTnLst>
                                    <p:anim calcmode="discrete" valueType="str">
                                      <p:cBhvr>
                                        <p:cTn id="6" dur="2000" fill="hold"/>
                                        <p:tgtEl>
                                          <p:spTgt spid="13"/>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179512" y="4255020"/>
            <a:ext cx="8812088" cy="2477601"/>
          </a:xfrm>
          <a:prstGeom prst="rect">
            <a:avLst/>
          </a:prstGeom>
        </p:spPr>
        <p:txBody>
          <a:bodyPr wrap="square">
            <a:spAutoFit/>
          </a:bodyPr>
          <a:lstStyle/>
          <a:p>
            <a:pPr algn="just"/>
            <a:r>
              <a:rPr lang="tr-TR" b="1" u="sng" dirty="0" smtClean="0"/>
              <a:t>DOĞU ANADOLU KARASAL İKLİMİ</a:t>
            </a:r>
          </a:p>
          <a:p>
            <a:pPr algn="just"/>
            <a:endParaRPr lang="tr-TR" sz="1050" b="1" u="sng" dirty="0" smtClean="0"/>
          </a:p>
          <a:p>
            <a:pPr algn="just"/>
            <a:r>
              <a:rPr lang="tr-TR" b="1" dirty="0" smtClean="0"/>
              <a:t>Kış mevsimi oldukça soğuk ve uzun, yaz mevsimi serin geçer. Ancak düşük rakımlı sahalarda yazın sıcaklık yüksektir. Soğuk mevsim boyunca bu bölge kar altındadır ve don olayı sık görülür. Doğal bitki örtüsü, yüksek rakımlı yerlerde çayırlardan, düşük rakımlı yerlerde ise bozkırlardan ve bunların çevresindeki yüksek kesimlerde kuru ormanlardan oluşur. Soğuk ay olan Ocak ayı ortalama sıcaklığı –4°C, sıcak ay olan Temmuz ayı ortalama sıcaklığı 24°</a:t>
            </a:r>
            <a:r>
              <a:rPr lang="tr-TR" b="1" dirty="0" err="1" smtClean="0"/>
              <a:t>C’dir</a:t>
            </a:r>
            <a:r>
              <a:rPr lang="tr-TR" b="1" dirty="0" smtClean="0"/>
              <a:t>. Yağışların çoğu kış ve ilkbahar mevsimindedir. </a:t>
            </a:r>
            <a:endParaRPr lang="tr-TR" dirty="0"/>
          </a:p>
        </p:txBody>
      </p:sp>
      <p:sp>
        <p:nvSpPr>
          <p:cNvPr id="8" name="1 Başlık"/>
          <p:cNvSpPr>
            <a:spLocks noGrp="1"/>
          </p:cNvSpPr>
          <p:nvPr>
            <p:ph type="title"/>
          </p:nvPr>
        </p:nvSpPr>
        <p:spPr>
          <a:xfrm>
            <a:off x="457200" y="-243408"/>
            <a:ext cx="8229600" cy="1143000"/>
          </a:xfrm>
        </p:spPr>
        <p:txBody>
          <a:bodyPr anchor="ctr"/>
          <a:lstStyle/>
          <a:p>
            <a:pPr algn="ctr"/>
            <a:r>
              <a:rPr lang="tr-TR" dirty="0" smtClean="0"/>
              <a:t>KARASAL İKLİM</a:t>
            </a:r>
            <a:endParaRPr lang="tr-TR" dirty="0"/>
          </a:p>
        </p:txBody>
      </p:sp>
      <p:pic>
        <p:nvPicPr>
          <p:cNvPr id="9" name="Picture 2" descr="http://www.toplumdusmani.net/sozluk_resim/pics/5212/1322751692_cb36062cef23280311ee99359fbc9beb_620913608.jpg"/>
          <p:cNvPicPr>
            <a:picLocks noChangeAspect="1" noChangeArrowheads="1"/>
          </p:cNvPicPr>
          <p:nvPr/>
        </p:nvPicPr>
        <p:blipFill>
          <a:blip r:embed="rId2" cstate="print">
            <a:lum bright="-20000"/>
          </a:blip>
          <a:srcRect/>
          <a:stretch>
            <a:fillRect/>
          </a:stretch>
        </p:blipFill>
        <p:spPr bwMode="auto">
          <a:xfrm>
            <a:off x="1187624" y="686222"/>
            <a:ext cx="6732240" cy="3374535"/>
          </a:xfrm>
          <a:prstGeom prst="rect">
            <a:avLst/>
          </a:prstGeom>
          <a:noFill/>
        </p:spPr>
      </p:pic>
      <p:sp>
        <p:nvSpPr>
          <p:cNvPr id="10" name="9 Serbest Form"/>
          <p:cNvSpPr/>
          <p:nvPr/>
        </p:nvSpPr>
        <p:spPr>
          <a:xfrm>
            <a:off x="5292725" y="1092200"/>
            <a:ext cx="2501900" cy="1755775"/>
          </a:xfrm>
          <a:custGeom>
            <a:avLst/>
            <a:gdLst>
              <a:gd name="connsiteX0" fmla="*/ 63500 w 2501900"/>
              <a:gd name="connsiteY0" fmla="*/ 447675 h 1755775"/>
              <a:gd name="connsiteX1" fmla="*/ 501650 w 2501900"/>
              <a:gd name="connsiteY1" fmla="*/ 476250 h 1755775"/>
              <a:gd name="connsiteX2" fmla="*/ 565150 w 2501900"/>
              <a:gd name="connsiteY2" fmla="*/ 450850 h 1755775"/>
              <a:gd name="connsiteX3" fmla="*/ 879475 w 2501900"/>
              <a:gd name="connsiteY3" fmla="*/ 457200 h 1755775"/>
              <a:gd name="connsiteX4" fmla="*/ 911225 w 2501900"/>
              <a:gd name="connsiteY4" fmla="*/ 434975 h 1755775"/>
              <a:gd name="connsiteX5" fmla="*/ 1054100 w 2501900"/>
              <a:gd name="connsiteY5" fmla="*/ 438150 h 1755775"/>
              <a:gd name="connsiteX6" fmla="*/ 1123950 w 2501900"/>
              <a:gd name="connsiteY6" fmla="*/ 406400 h 1755775"/>
              <a:gd name="connsiteX7" fmla="*/ 1196975 w 2501900"/>
              <a:gd name="connsiteY7" fmla="*/ 355600 h 1755775"/>
              <a:gd name="connsiteX8" fmla="*/ 1279525 w 2501900"/>
              <a:gd name="connsiteY8" fmla="*/ 292100 h 1755775"/>
              <a:gd name="connsiteX9" fmla="*/ 1362075 w 2501900"/>
              <a:gd name="connsiteY9" fmla="*/ 247650 h 1755775"/>
              <a:gd name="connsiteX10" fmla="*/ 1377950 w 2501900"/>
              <a:gd name="connsiteY10" fmla="*/ 190500 h 1755775"/>
              <a:gd name="connsiteX11" fmla="*/ 1463675 w 2501900"/>
              <a:gd name="connsiteY11" fmla="*/ 149225 h 1755775"/>
              <a:gd name="connsiteX12" fmla="*/ 1482725 w 2501900"/>
              <a:gd name="connsiteY12" fmla="*/ 101600 h 1755775"/>
              <a:gd name="connsiteX13" fmla="*/ 1524000 w 2501900"/>
              <a:gd name="connsiteY13" fmla="*/ 79375 h 1755775"/>
              <a:gd name="connsiteX14" fmla="*/ 1530350 w 2501900"/>
              <a:gd name="connsiteY14" fmla="*/ 38100 h 1755775"/>
              <a:gd name="connsiteX15" fmla="*/ 1577975 w 2501900"/>
              <a:gd name="connsiteY15" fmla="*/ 0 h 1755775"/>
              <a:gd name="connsiteX16" fmla="*/ 1641475 w 2501900"/>
              <a:gd name="connsiteY16" fmla="*/ 6350 h 1755775"/>
              <a:gd name="connsiteX17" fmla="*/ 1717675 w 2501900"/>
              <a:gd name="connsiteY17" fmla="*/ 88900 h 1755775"/>
              <a:gd name="connsiteX18" fmla="*/ 1889125 w 2501900"/>
              <a:gd name="connsiteY18" fmla="*/ 212725 h 1755775"/>
              <a:gd name="connsiteX19" fmla="*/ 1968500 w 2501900"/>
              <a:gd name="connsiteY19" fmla="*/ 279400 h 1755775"/>
              <a:gd name="connsiteX20" fmla="*/ 2003425 w 2501900"/>
              <a:gd name="connsiteY20" fmla="*/ 349250 h 1755775"/>
              <a:gd name="connsiteX21" fmla="*/ 1971675 w 2501900"/>
              <a:gd name="connsiteY21" fmla="*/ 400050 h 1755775"/>
              <a:gd name="connsiteX22" fmla="*/ 1952625 w 2501900"/>
              <a:gd name="connsiteY22" fmla="*/ 425450 h 1755775"/>
              <a:gd name="connsiteX23" fmla="*/ 2000250 w 2501900"/>
              <a:gd name="connsiteY23" fmla="*/ 558800 h 1755775"/>
              <a:gd name="connsiteX24" fmla="*/ 2054225 w 2501900"/>
              <a:gd name="connsiteY24" fmla="*/ 581025 h 1755775"/>
              <a:gd name="connsiteX25" fmla="*/ 2149475 w 2501900"/>
              <a:gd name="connsiteY25" fmla="*/ 568325 h 1755775"/>
              <a:gd name="connsiteX26" fmla="*/ 2216150 w 2501900"/>
              <a:gd name="connsiteY26" fmla="*/ 561975 h 1755775"/>
              <a:gd name="connsiteX27" fmla="*/ 2289175 w 2501900"/>
              <a:gd name="connsiteY27" fmla="*/ 619125 h 1755775"/>
              <a:gd name="connsiteX28" fmla="*/ 2305050 w 2501900"/>
              <a:gd name="connsiteY28" fmla="*/ 654050 h 1755775"/>
              <a:gd name="connsiteX29" fmla="*/ 2352675 w 2501900"/>
              <a:gd name="connsiteY29" fmla="*/ 676275 h 1755775"/>
              <a:gd name="connsiteX30" fmla="*/ 2416175 w 2501900"/>
              <a:gd name="connsiteY30" fmla="*/ 746125 h 1755775"/>
              <a:gd name="connsiteX31" fmla="*/ 2413000 w 2501900"/>
              <a:gd name="connsiteY31" fmla="*/ 790575 h 1755775"/>
              <a:gd name="connsiteX32" fmla="*/ 2314575 w 2501900"/>
              <a:gd name="connsiteY32" fmla="*/ 714375 h 1755775"/>
              <a:gd name="connsiteX33" fmla="*/ 2279650 w 2501900"/>
              <a:gd name="connsiteY33" fmla="*/ 704850 h 1755775"/>
              <a:gd name="connsiteX34" fmla="*/ 2266950 w 2501900"/>
              <a:gd name="connsiteY34" fmla="*/ 800100 h 1755775"/>
              <a:gd name="connsiteX35" fmla="*/ 2257425 w 2501900"/>
              <a:gd name="connsiteY35" fmla="*/ 841375 h 1755775"/>
              <a:gd name="connsiteX36" fmla="*/ 2203450 w 2501900"/>
              <a:gd name="connsiteY36" fmla="*/ 838200 h 1755775"/>
              <a:gd name="connsiteX37" fmla="*/ 2155825 w 2501900"/>
              <a:gd name="connsiteY37" fmla="*/ 838200 h 1755775"/>
              <a:gd name="connsiteX38" fmla="*/ 2190750 w 2501900"/>
              <a:gd name="connsiteY38" fmla="*/ 898525 h 1755775"/>
              <a:gd name="connsiteX39" fmla="*/ 2219325 w 2501900"/>
              <a:gd name="connsiteY39" fmla="*/ 952500 h 1755775"/>
              <a:gd name="connsiteX40" fmla="*/ 2225675 w 2501900"/>
              <a:gd name="connsiteY40" fmla="*/ 1006475 h 1755775"/>
              <a:gd name="connsiteX41" fmla="*/ 2257425 w 2501900"/>
              <a:gd name="connsiteY41" fmla="*/ 1066800 h 1755775"/>
              <a:gd name="connsiteX42" fmla="*/ 2244725 w 2501900"/>
              <a:gd name="connsiteY42" fmla="*/ 1108075 h 1755775"/>
              <a:gd name="connsiteX43" fmla="*/ 2241550 w 2501900"/>
              <a:gd name="connsiteY43" fmla="*/ 1127125 h 1755775"/>
              <a:gd name="connsiteX44" fmla="*/ 2282825 w 2501900"/>
              <a:gd name="connsiteY44" fmla="*/ 1171575 h 1755775"/>
              <a:gd name="connsiteX45" fmla="*/ 2298700 w 2501900"/>
              <a:gd name="connsiteY45" fmla="*/ 1209675 h 1755775"/>
              <a:gd name="connsiteX46" fmla="*/ 2311400 w 2501900"/>
              <a:gd name="connsiteY46" fmla="*/ 1241425 h 1755775"/>
              <a:gd name="connsiteX47" fmla="*/ 2333625 w 2501900"/>
              <a:gd name="connsiteY47" fmla="*/ 1241425 h 1755775"/>
              <a:gd name="connsiteX48" fmla="*/ 2352675 w 2501900"/>
              <a:gd name="connsiteY48" fmla="*/ 1276350 h 1755775"/>
              <a:gd name="connsiteX49" fmla="*/ 2289175 w 2501900"/>
              <a:gd name="connsiteY49" fmla="*/ 1327150 h 1755775"/>
              <a:gd name="connsiteX50" fmla="*/ 2295525 w 2501900"/>
              <a:gd name="connsiteY50" fmla="*/ 1358900 h 1755775"/>
              <a:gd name="connsiteX51" fmla="*/ 2305050 w 2501900"/>
              <a:gd name="connsiteY51" fmla="*/ 1390650 h 1755775"/>
              <a:gd name="connsiteX52" fmla="*/ 2336800 w 2501900"/>
              <a:gd name="connsiteY52" fmla="*/ 1428750 h 1755775"/>
              <a:gd name="connsiteX53" fmla="*/ 2406650 w 2501900"/>
              <a:gd name="connsiteY53" fmla="*/ 1431925 h 1755775"/>
              <a:gd name="connsiteX54" fmla="*/ 2428875 w 2501900"/>
              <a:gd name="connsiteY54" fmla="*/ 1444625 h 1755775"/>
              <a:gd name="connsiteX55" fmla="*/ 2413000 w 2501900"/>
              <a:gd name="connsiteY55" fmla="*/ 1498600 h 1755775"/>
              <a:gd name="connsiteX56" fmla="*/ 2416175 w 2501900"/>
              <a:gd name="connsiteY56" fmla="*/ 1533525 h 1755775"/>
              <a:gd name="connsiteX57" fmla="*/ 2489200 w 2501900"/>
              <a:gd name="connsiteY57" fmla="*/ 1593850 h 1755775"/>
              <a:gd name="connsiteX58" fmla="*/ 2501900 w 2501900"/>
              <a:gd name="connsiteY58" fmla="*/ 1628775 h 1755775"/>
              <a:gd name="connsiteX59" fmla="*/ 2447925 w 2501900"/>
              <a:gd name="connsiteY59" fmla="*/ 1679575 h 1755775"/>
              <a:gd name="connsiteX60" fmla="*/ 2419350 w 2501900"/>
              <a:gd name="connsiteY60" fmla="*/ 1695450 h 1755775"/>
              <a:gd name="connsiteX61" fmla="*/ 2390775 w 2501900"/>
              <a:gd name="connsiteY61" fmla="*/ 1701800 h 1755775"/>
              <a:gd name="connsiteX62" fmla="*/ 2343150 w 2501900"/>
              <a:gd name="connsiteY62" fmla="*/ 1755775 h 1755775"/>
              <a:gd name="connsiteX63" fmla="*/ 2298700 w 2501900"/>
              <a:gd name="connsiteY63" fmla="*/ 1749425 h 1755775"/>
              <a:gd name="connsiteX64" fmla="*/ 2270125 w 2501900"/>
              <a:gd name="connsiteY64" fmla="*/ 1727200 h 1755775"/>
              <a:gd name="connsiteX65" fmla="*/ 2286000 w 2501900"/>
              <a:gd name="connsiteY65" fmla="*/ 1685925 h 1755775"/>
              <a:gd name="connsiteX66" fmla="*/ 2295525 w 2501900"/>
              <a:gd name="connsiteY66" fmla="*/ 1644650 h 1755775"/>
              <a:gd name="connsiteX67" fmla="*/ 2276475 w 2501900"/>
              <a:gd name="connsiteY67" fmla="*/ 1635125 h 1755775"/>
              <a:gd name="connsiteX68" fmla="*/ 2216150 w 2501900"/>
              <a:gd name="connsiteY68" fmla="*/ 1638300 h 1755775"/>
              <a:gd name="connsiteX69" fmla="*/ 2209800 w 2501900"/>
              <a:gd name="connsiteY69" fmla="*/ 1638300 h 1755775"/>
              <a:gd name="connsiteX70" fmla="*/ 2193925 w 2501900"/>
              <a:gd name="connsiteY70" fmla="*/ 1663700 h 1755775"/>
              <a:gd name="connsiteX71" fmla="*/ 2063750 w 2501900"/>
              <a:gd name="connsiteY71" fmla="*/ 1673225 h 1755775"/>
              <a:gd name="connsiteX72" fmla="*/ 1993900 w 2501900"/>
              <a:gd name="connsiteY72" fmla="*/ 1638300 h 1755775"/>
              <a:gd name="connsiteX73" fmla="*/ 1936750 w 2501900"/>
              <a:gd name="connsiteY73" fmla="*/ 1638300 h 1755775"/>
              <a:gd name="connsiteX74" fmla="*/ 1892300 w 2501900"/>
              <a:gd name="connsiteY74" fmla="*/ 1628775 h 1755775"/>
              <a:gd name="connsiteX75" fmla="*/ 1873250 w 2501900"/>
              <a:gd name="connsiteY75" fmla="*/ 1590675 h 1755775"/>
              <a:gd name="connsiteX76" fmla="*/ 1806575 w 2501900"/>
              <a:gd name="connsiteY76" fmla="*/ 1565275 h 1755775"/>
              <a:gd name="connsiteX77" fmla="*/ 1727200 w 2501900"/>
              <a:gd name="connsiteY77" fmla="*/ 1552575 h 1755775"/>
              <a:gd name="connsiteX78" fmla="*/ 1638300 w 2501900"/>
              <a:gd name="connsiteY78" fmla="*/ 1520825 h 1755775"/>
              <a:gd name="connsiteX79" fmla="*/ 1568450 w 2501900"/>
              <a:gd name="connsiteY79" fmla="*/ 1508125 h 1755775"/>
              <a:gd name="connsiteX80" fmla="*/ 1517650 w 2501900"/>
              <a:gd name="connsiteY80" fmla="*/ 1508125 h 1755775"/>
              <a:gd name="connsiteX81" fmla="*/ 1473200 w 2501900"/>
              <a:gd name="connsiteY81" fmla="*/ 1489075 h 1755775"/>
              <a:gd name="connsiteX82" fmla="*/ 1400175 w 2501900"/>
              <a:gd name="connsiteY82" fmla="*/ 1425575 h 1755775"/>
              <a:gd name="connsiteX83" fmla="*/ 1343025 w 2501900"/>
              <a:gd name="connsiteY83" fmla="*/ 1397000 h 1755775"/>
              <a:gd name="connsiteX84" fmla="*/ 1228725 w 2501900"/>
              <a:gd name="connsiteY84" fmla="*/ 1362075 h 1755775"/>
              <a:gd name="connsiteX85" fmla="*/ 1162050 w 2501900"/>
              <a:gd name="connsiteY85" fmla="*/ 1349375 h 1755775"/>
              <a:gd name="connsiteX86" fmla="*/ 1111250 w 2501900"/>
              <a:gd name="connsiteY86" fmla="*/ 1339850 h 1755775"/>
              <a:gd name="connsiteX87" fmla="*/ 1073150 w 2501900"/>
              <a:gd name="connsiteY87" fmla="*/ 1320800 h 1755775"/>
              <a:gd name="connsiteX88" fmla="*/ 917575 w 2501900"/>
              <a:gd name="connsiteY88" fmla="*/ 1314450 h 1755775"/>
              <a:gd name="connsiteX89" fmla="*/ 866775 w 2501900"/>
              <a:gd name="connsiteY89" fmla="*/ 1327150 h 1755775"/>
              <a:gd name="connsiteX90" fmla="*/ 835025 w 2501900"/>
              <a:gd name="connsiteY90" fmla="*/ 1330325 h 1755775"/>
              <a:gd name="connsiteX91" fmla="*/ 796925 w 2501900"/>
              <a:gd name="connsiteY91" fmla="*/ 1377950 h 1755775"/>
              <a:gd name="connsiteX92" fmla="*/ 749300 w 2501900"/>
              <a:gd name="connsiteY92" fmla="*/ 1390650 h 1755775"/>
              <a:gd name="connsiteX93" fmla="*/ 727075 w 2501900"/>
              <a:gd name="connsiteY93" fmla="*/ 1406525 h 1755775"/>
              <a:gd name="connsiteX94" fmla="*/ 654050 w 2501900"/>
              <a:gd name="connsiteY94" fmla="*/ 1438275 h 1755775"/>
              <a:gd name="connsiteX95" fmla="*/ 568325 w 2501900"/>
              <a:gd name="connsiteY95" fmla="*/ 1473200 h 1755775"/>
              <a:gd name="connsiteX96" fmla="*/ 479425 w 2501900"/>
              <a:gd name="connsiteY96" fmla="*/ 1489075 h 1755775"/>
              <a:gd name="connsiteX97" fmla="*/ 406400 w 2501900"/>
              <a:gd name="connsiteY97" fmla="*/ 1504950 h 1755775"/>
              <a:gd name="connsiteX98" fmla="*/ 320675 w 2501900"/>
              <a:gd name="connsiteY98" fmla="*/ 1527175 h 1755775"/>
              <a:gd name="connsiteX99" fmla="*/ 257175 w 2501900"/>
              <a:gd name="connsiteY99" fmla="*/ 1558925 h 1755775"/>
              <a:gd name="connsiteX100" fmla="*/ 247650 w 2501900"/>
              <a:gd name="connsiteY100" fmla="*/ 1577975 h 1755775"/>
              <a:gd name="connsiteX101" fmla="*/ 200025 w 2501900"/>
              <a:gd name="connsiteY101" fmla="*/ 1565275 h 1755775"/>
              <a:gd name="connsiteX102" fmla="*/ 146050 w 2501900"/>
              <a:gd name="connsiteY102" fmla="*/ 1558925 h 1755775"/>
              <a:gd name="connsiteX103" fmla="*/ 117475 w 2501900"/>
              <a:gd name="connsiteY103" fmla="*/ 1536700 h 1755775"/>
              <a:gd name="connsiteX104" fmla="*/ 146050 w 2501900"/>
              <a:gd name="connsiteY104" fmla="*/ 1485900 h 1755775"/>
              <a:gd name="connsiteX105" fmla="*/ 142875 w 2501900"/>
              <a:gd name="connsiteY105" fmla="*/ 1447800 h 1755775"/>
              <a:gd name="connsiteX106" fmla="*/ 114300 w 2501900"/>
              <a:gd name="connsiteY106" fmla="*/ 1368425 h 1755775"/>
              <a:gd name="connsiteX107" fmla="*/ 50800 w 2501900"/>
              <a:gd name="connsiteY107" fmla="*/ 1320800 h 1755775"/>
              <a:gd name="connsiteX108" fmla="*/ 3175 w 2501900"/>
              <a:gd name="connsiteY108" fmla="*/ 1260475 h 1755775"/>
              <a:gd name="connsiteX109" fmla="*/ 0 w 2501900"/>
              <a:gd name="connsiteY109" fmla="*/ 1196975 h 1755775"/>
              <a:gd name="connsiteX110" fmla="*/ 50800 w 2501900"/>
              <a:gd name="connsiteY110" fmla="*/ 1127125 h 1755775"/>
              <a:gd name="connsiteX111" fmla="*/ 142875 w 2501900"/>
              <a:gd name="connsiteY111" fmla="*/ 1082675 h 1755775"/>
              <a:gd name="connsiteX112" fmla="*/ 212725 w 2501900"/>
              <a:gd name="connsiteY112" fmla="*/ 1022350 h 1755775"/>
              <a:gd name="connsiteX113" fmla="*/ 254000 w 2501900"/>
              <a:gd name="connsiteY113" fmla="*/ 974725 h 1755775"/>
              <a:gd name="connsiteX114" fmla="*/ 298450 w 2501900"/>
              <a:gd name="connsiteY114" fmla="*/ 942975 h 1755775"/>
              <a:gd name="connsiteX115" fmla="*/ 361950 w 2501900"/>
              <a:gd name="connsiteY115" fmla="*/ 895350 h 1755775"/>
              <a:gd name="connsiteX116" fmla="*/ 444500 w 2501900"/>
              <a:gd name="connsiteY116" fmla="*/ 803275 h 1755775"/>
              <a:gd name="connsiteX117" fmla="*/ 504825 w 2501900"/>
              <a:gd name="connsiteY117" fmla="*/ 742950 h 1755775"/>
              <a:gd name="connsiteX118" fmla="*/ 488950 w 2501900"/>
              <a:gd name="connsiteY118" fmla="*/ 695325 h 1755775"/>
              <a:gd name="connsiteX119" fmla="*/ 384175 w 2501900"/>
              <a:gd name="connsiteY119" fmla="*/ 635000 h 1755775"/>
              <a:gd name="connsiteX120" fmla="*/ 349250 w 2501900"/>
              <a:gd name="connsiteY120" fmla="*/ 600075 h 1755775"/>
              <a:gd name="connsiteX121" fmla="*/ 266700 w 2501900"/>
              <a:gd name="connsiteY121" fmla="*/ 590550 h 1755775"/>
              <a:gd name="connsiteX122" fmla="*/ 171450 w 2501900"/>
              <a:gd name="connsiteY122" fmla="*/ 581025 h 1755775"/>
              <a:gd name="connsiteX123" fmla="*/ 104775 w 2501900"/>
              <a:gd name="connsiteY123" fmla="*/ 546100 h 1755775"/>
              <a:gd name="connsiteX124" fmla="*/ 47625 w 2501900"/>
              <a:gd name="connsiteY124" fmla="*/ 514350 h 1755775"/>
              <a:gd name="connsiteX125" fmla="*/ 63500 w 2501900"/>
              <a:gd name="connsiteY125" fmla="*/ 447675 h 175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2501900" h="1755775">
                <a:moveTo>
                  <a:pt x="63500" y="447675"/>
                </a:moveTo>
                <a:lnTo>
                  <a:pt x="501650" y="476250"/>
                </a:lnTo>
                <a:lnTo>
                  <a:pt x="565150" y="450850"/>
                </a:lnTo>
                <a:lnTo>
                  <a:pt x="879475" y="457200"/>
                </a:lnTo>
                <a:lnTo>
                  <a:pt x="911225" y="434975"/>
                </a:lnTo>
                <a:lnTo>
                  <a:pt x="1054100" y="438150"/>
                </a:lnTo>
                <a:lnTo>
                  <a:pt x="1123950" y="406400"/>
                </a:lnTo>
                <a:lnTo>
                  <a:pt x="1196975" y="355600"/>
                </a:lnTo>
                <a:lnTo>
                  <a:pt x="1279525" y="292100"/>
                </a:lnTo>
                <a:lnTo>
                  <a:pt x="1362075" y="247650"/>
                </a:lnTo>
                <a:lnTo>
                  <a:pt x="1377950" y="190500"/>
                </a:lnTo>
                <a:lnTo>
                  <a:pt x="1463675" y="149225"/>
                </a:lnTo>
                <a:lnTo>
                  <a:pt x="1482725" y="101600"/>
                </a:lnTo>
                <a:lnTo>
                  <a:pt x="1524000" y="79375"/>
                </a:lnTo>
                <a:lnTo>
                  <a:pt x="1530350" y="38100"/>
                </a:lnTo>
                <a:lnTo>
                  <a:pt x="1577975" y="0"/>
                </a:lnTo>
                <a:lnTo>
                  <a:pt x="1641475" y="6350"/>
                </a:lnTo>
                <a:lnTo>
                  <a:pt x="1717675" y="88900"/>
                </a:lnTo>
                <a:lnTo>
                  <a:pt x="1889125" y="212725"/>
                </a:lnTo>
                <a:lnTo>
                  <a:pt x="1968500" y="279400"/>
                </a:lnTo>
                <a:lnTo>
                  <a:pt x="2003425" y="349250"/>
                </a:lnTo>
                <a:lnTo>
                  <a:pt x="1971675" y="400050"/>
                </a:lnTo>
                <a:lnTo>
                  <a:pt x="1952625" y="425450"/>
                </a:lnTo>
                <a:lnTo>
                  <a:pt x="2000250" y="558800"/>
                </a:lnTo>
                <a:lnTo>
                  <a:pt x="2054225" y="581025"/>
                </a:lnTo>
                <a:lnTo>
                  <a:pt x="2149475" y="568325"/>
                </a:lnTo>
                <a:lnTo>
                  <a:pt x="2216150" y="561975"/>
                </a:lnTo>
                <a:lnTo>
                  <a:pt x="2289175" y="619125"/>
                </a:lnTo>
                <a:lnTo>
                  <a:pt x="2305050" y="654050"/>
                </a:lnTo>
                <a:lnTo>
                  <a:pt x="2352675" y="676275"/>
                </a:lnTo>
                <a:lnTo>
                  <a:pt x="2416175" y="746125"/>
                </a:lnTo>
                <a:lnTo>
                  <a:pt x="2413000" y="790575"/>
                </a:lnTo>
                <a:lnTo>
                  <a:pt x="2314575" y="714375"/>
                </a:lnTo>
                <a:lnTo>
                  <a:pt x="2279650" y="704850"/>
                </a:lnTo>
                <a:lnTo>
                  <a:pt x="2266950" y="800100"/>
                </a:lnTo>
                <a:lnTo>
                  <a:pt x="2257425" y="841375"/>
                </a:lnTo>
                <a:lnTo>
                  <a:pt x="2203450" y="838200"/>
                </a:lnTo>
                <a:lnTo>
                  <a:pt x="2155825" y="838200"/>
                </a:lnTo>
                <a:lnTo>
                  <a:pt x="2190750" y="898525"/>
                </a:lnTo>
                <a:lnTo>
                  <a:pt x="2219325" y="952500"/>
                </a:lnTo>
                <a:lnTo>
                  <a:pt x="2225675" y="1006475"/>
                </a:lnTo>
                <a:lnTo>
                  <a:pt x="2257425" y="1066800"/>
                </a:lnTo>
                <a:lnTo>
                  <a:pt x="2244725" y="1108075"/>
                </a:lnTo>
                <a:lnTo>
                  <a:pt x="2241550" y="1127125"/>
                </a:lnTo>
                <a:lnTo>
                  <a:pt x="2282825" y="1171575"/>
                </a:lnTo>
                <a:lnTo>
                  <a:pt x="2298700" y="1209675"/>
                </a:lnTo>
                <a:lnTo>
                  <a:pt x="2311400" y="1241425"/>
                </a:lnTo>
                <a:lnTo>
                  <a:pt x="2333625" y="1241425"/>
                </a:lnTo>
                <a:lnTo>
                  <a:pt x="2352675" y="1276350"/>
                </a:lnTo>
                <a:lnTo>
                  <a:pt x="2289175" y="1327150"/>
                </a:lnTo>
                <a:lnTo>
                  <a:pt x="2295525" y="1358900"/>
                </a:lnTo>
                <a:lnTo>
                  <a:pt x="2305050" y="1390650"/>
                </a:lnTo>
                <a:lnTo>
                  <a:pt x="2336800" y="1428750"/>
                </a:lnTo>
                <a:lnTo>
                  <a:pt x="2406650" y="1431925"/>
                </a:lnTo>
                <a:lnTo>
                  <a:pt x="2428875" y="1444625"/>
                </a:lnTo>
                <a:lnTo>
                  <a:pt x="2413000" y="1498600"/>
                </a:lnTo>
                <a:lnTo>
                  <a:pt x="2416175" y="1533525"/>
                </a:lnTo>
                <a:lnTo>
                  <a:pt x="2489200" y="1593850"/>
                </a:lnTo>
                <a:lnTo>
                  <a:pt x="2501900" y="1628775"/>
                </a:lnTo>
                <a:lnTo>
                  <a:pt x="2447925" y="1679575"/>
                </a:lnTo>
                <a:lnTo>
                  <a:pt x="2419350" y="1695450"/>
                </a:lnTo>
                <a:lnTo>
                  <a:pt x="2390775" y="1701800"/>
                </a:lnTo>
                <a:lnTo>
                  <a:pt x="2343150" y="1755775"/>
                </a:lnTo>
                <a:lnTo>
                  <a:pt x="2298700" y="1749425"/>
                </a:lnTo>
                <a:lnTo>
                  <a:pt x="2270125" y="1727200"/>
                </a:lnTo>
                <a:lnTo>
                  <a:pt x="2286000" y="1685925"/>
                </a:lnTo>
                <a:lnTo>
                  <a:pt x="2295525" y="1644650"/>
                </a:lnTo>
                <a:lnTo>
                  <a:pt x="2276475" y="1635125"/>
                </a:lnTo>
                <a:lnTo>
                  <a:pt x="2216150" y="1638300"/>
                </a:lnTo>
                <a:lnTo>
                  <a:pt x="2209800" y="1638300"/>
                </a:lnTo>
                <a:lnTo>
                  <a:pt x="2193925" y="1663700"/>
                </a:lnTo>
                <a:lnTo>
                  <a:pt x="2063750" y="1673225"/>
                </a:lnTo>
                <a:lnTo>
                  <a:pt x="1993900" y="1638300"/>
                </a:lnTo>
                <a:lnTo>
                  <a:pt x="1936750" y="1638300"/>
                </a:lnTo>
                <a:lnTo>
                  <a:pt x="1892300" y="1628775"/>
                </a:lnTo>
                <a:lnTo>
                  <a:pt x="1873250" y="1590675"/>
                </a:lnTo>
                <a:lnTo>
                  <a:pt x="1806575" y="1565275"/>
                </a:lnTo>
                <a:lnTo>
                  <a:pt x="1727200" y="1552575"/>
                </a:lnTo>
                <a:lnTo>
                  <a:pt x="1638300" y="1520825"/>
                </a:lnTo>
                <a:lnTo>
                  <a:pt x="1568450" y="1508125"/>
                </a:lnTo>
                <a:lnTo>
                  <a:pt x="1517650" y="1508125"/>
                </a:lnTo>
                <a:lnTo>
                  <a:pt x="1473200" y="1489075"/>
                </a:lnTo>
                <a:lnTo>
                  <a:pt x="1400175" y="1425575"/>
                </a:lnTo>
                <a:lnTo>
                  <a:pt x="1343025" y="1397000"/>
                </a:lnTo>
                <a:lnTo>
                  <a:pt x="1228725" y="1362075"/>
                </a:lnTo>
                <a:lnTo>
                  <a:pt x="1162050" y="1349375"/>
                </a:lnTo>
                <a:lnTo>
                  <a:pt x="1111250" y="1339850"/>
                </a:lnTo>
                <a:lnTo>
                  <a:pt x="1073150" y="1320800"/>
                </a:lnTo>
                <a:lnTo>
                  <a:pt x="917575" y="1314450"/>
                </a:lnTo>
                <a:lnTo>
                  <a:pt x="866775" y="1327150"/>
                </a:lnTo>
                <a:lnTo>
                  <a:pt x="835025" y="1330325"/>
                </a:lnTo>
                <a:lnTo>
                  <a:pt x="796925" y="1377950"/>
                </a:lnTo>
                <a:lnTo>
                  <a:pt x="749300" y="1390650"/>
                </a:lnTo>
                <a:lnTo>
                  <a:pt x="727075" y="1406525"/>
                </a:lnTo>
                <a:lnTo>
                  <a:pt x="654050" y="1438275"/>
                </a:lnTo>
                <a:lnTo>
                  <a:pt x="568325" y="1473200"/>
                </a:lnTo>
                <a:lnTo>
                  <a:pt x="479425" y="1489075"/>
                </a:lnTo>
                <a:lnTo>
                  <a:pt x="406400" y="1504950"/>
                </a:lnTo>
                <a:lnTo>
                  <a:pt x="320675" y="1527175"/>
                </a:lnTo>
                <a:lnTo>
                  <a:pt x="257175" y="1558925"/>
                </a:lnTo>
                <a:lnTo>
                  <a:pt x="247650" y="1577975"/>
                </a:lnTo>
                <a:lnTo>
                  <a:pt x="200025" y="1565275"/>
                </a:lnTo>
                <a:lnTo>
                  <a:pt x="146050" y="1558925"/>
                </a:lnTo>
                <a:lnTo>
                  <a:pt x="117475" y="1536700"/>
                </a:lnTo>
                <a:lnTo>
                  <a:pt x="146050" y="1485900"/>
                </a:lnTo>
                <a:lnTo>
                  <a:pt x="142875" y="1447800"/>
                </a:lnTo>
                <a:lnTo>
                  <a:pt x="114300" y="1368425"/>
                </a:lnTo>
                <a:lnTo>
                  <a:pt x="50800" y="1320800"/>
                </a:lnTo>
                <a:lnTo>
                  <a:pt x="3175" y="1260475"/>
                </a:lnTo>
                <a:lnTo>
                  <a:pt x="0" y="1196975"/>
                </a:lnTo>
                <a:lnTo>
                  <a:pt x="50800" y="1127125"/>
                </a:lnTo>
                <a:lnTo>
                  <a:pt x="142875" y="1082675"/>
                </a:lnTo>
                <a:lnTo>
                  <a:pt x="212725" y="1022350"/>
                </a:lnTo>
                <a:lnTo>
                  <a:pt x="254000" y="974725"/>
                </a:lnTo>
                <a:lnTo>
                  <a:pt x="298450" y="942975"/>
                </a:lnTo>
                <a:lnTo>
                  <a:pt x="361950" y="895350"/>
                </a:lnTo>
                <a:lnTo>
                  <a:pt x="444500" y="803275"/>
                </a:lnTo>
                <a:lnTo>
                  <a:pt x="504825" y="742950"/>
                </a:lnTo>
                <a:lnTo>
                  <a:pt x="488950" y="695325"/>
                </a:lnTo>
                <a:lnTo>
                  <a:pt x="384175" y="635000"/>
                </a:lnTo>
                <a:lnTo>
                  <a:pt x="349250" y="600075"/>
                </a:lnTo>
                <a:lnTo>
                  <a:pt x="266700" y="590550"/>
                </a:lnTo>
                <a:lnTo>
                  <a:pt x="171450" y="581025"/>
                </a:lnTo>
                <a:lnTo>
                  <a:pt x="104775" y="546100"/>
                </a:lnTo>
                <a:lnTo>
                  <a:pt x="47625" y="514350"/>
                </a:lnTo>
                <a:lnTo>
                  <a:pt x="63500" y="447675"/>
                </a:lnTo>
                <a:close/>
              </a:path>
            </a:pathLst>
          </a:cu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17 Slayt Numarası Yer Tutucusu"/>
          <p:cNvSpPr>
            <a:spLocks noGrp="1"/>
          </p:cNvSpPr>
          <p:nvPr>
            <p:ph type="sldNum" sz="quarter" idx="4"/>
          </p:nvPr>
        </p:nvSpPr>
        <p:spPr>
          <a:xfrm>
            <a:off x="8267700" y="646172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6</a:t>
            </a:fld>
            <a:r>
              <a:rPr lang="tr-TR" smtClean="0"/>
              <a:t> / 10</a:t>
            </a:r>
            <a:endParaRPr lang="tr-T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afterEffect">
                                  <p:stCondLst>
                                    <p:cond delay="1000"/>
                                  </p:stCondLst>
                                  <p:childTnLst>
                                    <p:anim calcmode="discrete" valueType="str">
                                      <p:cBhvr>
                                        <p:cTn id="6" dur="2000" fill="hold"/>
                                        <p:tgtEl>
                                          <p:spTgt spid="10"/>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6512" y="4361036"/>
            <a:ext cx="9144000" cy="2477601"/>
          </a:xfrm>
          <a:prstGeom prst="rect">
            <a:avLst/>
          </a:prstGeom>
        </p:spPr>
        <p:txBody>
          <a:bodyPr wrap="square">
            <a:spAutoFit/>
          </a:bodyPr>
          <a:lstStyle/>
          <a:p>
            <a:pPr algn="just"/>
            <a:r>
              <a:rPr lang="tr-TR" b="1" u="sng" dirty="0" smtClean="0"/>
              <a:t>GÜNEYDOĞU ANADOLU KARASAL İKLİMİ</a:t>
            </a:r>
          </a:p>
          <a:p>
            <a:pPr algn="just"/>
            <a:endParaRPr lang="tr-TR" sz="1050" u="sng" dirty="0" smtClean="0"/>
          </a:p>
          <a:p>
            <a:pPr algn="just">
              <a:buFont typeface="Arial" pitchFamily="34" charset="0"/>
              <a:buChar char="•"/>
            </a:pPr>
            <a:r>
              <a:rPr lang="tr-TR" b="1" dirty="0" smtClean="0"/>
              <a:t> Yazları çok sıcak, kışları ise nadiren soğuk geçer. </a:t>
            </a:r>
          </a:p>
          <a:p>
            <a:pPr algn="just">
              <a:buFont typeface="Arial" pitchFamily="34" charset="0"/>
              <a:buChar char="•"/>
            </a:pPr>
            <a:r>
              <a:rPr lang="tr-TR" b="1" dirty="0" smtClean="0"/>
              <a:t> Doğal bitki örtüsü, düşük rakımlı düzlüklerde cılız bozkırlar ve kuraklığa dayanıklı çalılardan oluşur. </a:t>
            </a:r>
          </a:p>
          <a:p>
            <a:pPr algn="just">
              <a:buFont typeface="Arial" pitchFamily="34" charset="0"/>
              <a:buChar char="•"/>
            </a:pPr>
            <a:r>
              <a:rPr lang="tr-TR" b="1" dirty="0" smtClean="0"/>
              <a:t> Soğuk ay olan Ocak ayı ortalama sıcaklığı 3°C, sıcak ay olan Temmuz ayı ortalama sıcaklığı 29°</a:t>
            </a:r>
            <a:r>
              <a:rPr lang="tr-TR" b="1" dirty="0" err="1" smtClean="0"/>
              <a:t>C’dir</a:t>
            </a:r>
            <a:r>
              <a:rPr lang="tr-TR" b="1" dirty="0" smtClean="0"/>
              <a:t>. Yağışların çoğu kış ve ilkbahar mevsimindedir. Bölgede nem oranının düşük olması buharlaşma miktarını artırmakta ve yaz yağışları zaten az olan bölgede, yaz kuraklığı oldukça yoğun ve uzun sürmektedir.</a:t>
            </a:r>
            <a:endParaRPr lang="tr-TR" dirty="0" smtClean="0"/>
          </a:p>
        </p:txBody>
      </p:sp>
      <p:sp>
        <p:nvSpPr>
          <p:cNvPr id="7" name="1 Başlık"/>
          <p:cNvSpPr>
            <a:spLocks noGrp="1"/>
          </p:cNvSpPr>
          <p:nvPr>
            <p:ph type="title"/>
          </p:nvPr>
        </p:nvSpPr>
        <p:spPr>
          <a:xfrm>
            <a:off x="457200" y="-243408"/>
            <a:ext cx="8229600" cy="1143000"/>
          </a:xfrm>
        </p:spPr>
        <p:txBody>
          <a:bodyPr anchor="ctr"/>
          <a:lstStyle/>
          <a:p>
            <a:pPr algn="ctr"/>
            <a:r>
              <a:rPr lang="tr-TR" dirty="0" smtClean="0"/>
              <a:t>KARASAL İKLİM</a:t>
            </a:r>
            <a:endParaRPr lang="tr-TR" dirty="0"/>
          </a:p>
        </p:txBody>
      </p:sp>
      <p:pic>
        <p:nvPicPr>
          <p:cNvPr id="8" name="Picture 2" descr="http://www.toplumdusmani.net/sozluk_resim/pics/5212/1322751692_cb36062cef23280311ee99359fbc9beb_620913608.jpg"/>
          <p:cNvPicPr>
            <a:picLocks noChangeAspect="1" noChangeArrowheads="1"/>
          </p:cNvPicPr>
          <p:nvPr/>
        </p:nvPicPr>
        <p:blipFill>
          <a:blip r:embed="rId2" cstate="print">
            <a:lum bright="-20000"/>
          </a:blip>
          <a:srcRect/>
          <a:stretch>
            <a:fillRect/>
          </a:stretch>
        </p:blipFill>
        <p:spPr bwMode="auto">
          <a:xfrm>
            <a:off x="1187624" y="686222"/>
            <a:ext cx="6732240" cy="3374535"/>
          </a:xfrm>
          <a:prstGeom prst="rect">
            <a:avLst/>
          </a:prstGeom>
          <a:noFill/>
        </p:spPr>
      </p:pic>
      <p:sp>
        <p:nvSpPr>
          <p:cNvPr id="9" name="8 Serbest Form"/>
          <p:cNvSpPr/>
          <p:nvPr/>
        </p:nvSpPr>
        <p:spPr>
          <a:xfrm>
            <a:off x="5213350" y="2422525"/>
            <a:ext cx="1971675" cy="650875"/>
          </a:xfrm>
          <a:custGeom>
            <a:avLst/>
            <a:gdLst>
              <a:gd name="connsiteX0" fmla="*/ 193675 w 1971675"/>
              <a:gd name="connsiteY0" fmla="*/ 209550 h 650875"/>
              <a:gd name="connsiteX1" fmla="*/ 276225 w 1971675"/>
              <a:gd name="connsiteY1" fmla="*/ 228600 h 650875"/>
              <a:gd name="connsiteX2" fmla="*/ 317500 w 1971675"/>
              <a:gd name="connsiteY2" fmla="*/ 241300 h 650875"/>
              <a:gd name="connsiteX3" fmla="*/ 358775 w 1971675"/>
              <a:gd name="connsiteY3" fmla="*/ 219075 h 650875"/>
              <a:gd name="connsiteX4" fmla="*/ 419100 w 1971675"/>
              <a:gd name="connsiteY4" fmla="*/ 193675 h 650875"/>
              <a:gd name="connsiteX5" fmla="*/ 485775 w 1971675"/>
              <a:gd name="connsiteY5" fmla="*/ 171450 h 650875"/>
              <a:gd name="connsiteX6" fmla="*/ 552450 w 1971675"/>
              <a:gd name="connsiteY6" fmla="*/ 161925 h 650875"/>
              <a:gd name="connsiteX7" fmla="*/ 587375 w 1971675"/>
              <a:gd name="connsiteY7" fmla="*/ 155575 h 650875"/>
              <a:gd name="connsiteX8" fmla="*/ 635000 w 1971675"/>
              <a:gd name="connsiteY8" fmla="*/ 152400 h 650875"/>
              <a:gd name="connsiteX9" fmla="*/ 688975 w 1971675"/>
              <a:gd name="connsiteY9" fmla="*/ 127000 h 650875"/>
              <a:gd name="connsiteX10" fmla="*/ 733425 w 1971675"/>
              <a:gd name="connsiteY10" fmla="*/ 107950 h 650875"/>
              <a:gd name="connsiteX11" fmla="*/ 774700 w 1971675"/>
              <a:gd name="connsiteY11" fmla="*/ 82550 h 650875"/>
              <a:gd name="connsiteX12" fmla="*/ 809625 w 1971675"/>
              <a:gd name="connsiteY12" fmla="*/ 66675 h 650875"/>
              <a:gd name="connsiteX13" fmla="*/ 844550 w 1971675"/>
              <a:gd name="connsiteY13" fmla="*/ 53975 h 650875"/>
              <a:gd name="connsiteX14" fmla="*/ 869950 w 1971675"/>
              <a:gd name="connsiteY14" fmla="*/ 47625 h 650875"/>
              <a:gd name="connsiteX15" fmla="*/ 914400 w 1971675"/>
              <a:gd name="connsiteY15" fmla="*/ 19050 h 650875"/>
              <a:gd name="connsiteX16" fmla="*/ 946150 w 1971675"/>
              <a:gd name="connsiteY16" fmla="*/ 3175 h 650875"/>
              <a:gd name="connsiteX17" fmla="*/ 987425 w 1971675"/>
              <a:gd name="connsiteY17" fmla="*/ 9525 h 650875"/>
              <a:gd name="connsiteX18" fmla="*/ 1025525 w 1971675"/>
              <a:gd name="connsiteY18" fmla="*/ 0 h 650875"/>
              <a:gd name="connsiteX19" fmla="*/ 1136650 w 1971675"/>
              <a:gd name="connsiteY19" fmla="*/ 0 h 650875"/>
              <a:gd name="connsiteX20" fmla="*/ 1200150 w 1971675"/>
              <a:gd name="connsiteY20" fmla="*/ 19050 h 650875"/>
              <a:gd name="connsiteX21" fmla="*/ 1314450 w 1971675"/>
              <a:gd name="connsiteY21" fmla="*/ 28575 h 650875"/>
              <a:gd name="connsiteX22" fmla="*/ 1435100 w 1971675"/>
              <a:gd name="connsiteY22" fmla="*/ 63500 h 650875"/>
              <a:gd name="connsiteX23" fmla="*/ 1495425 w 1971675"/>
              <a:gd name="connsiteY23" fmla="*/ 98425 h 650875"/>
              <a:gd name="connsiteX24" fmla="*/ 1536700 w 1971675"/>
              <a:gd name="connsiteY24" fmla="*/ 133350 h 650875"/>
              <a:gd name="connsiteX25" fmla="*/ 1577975 w 1971675"/>
              <a:gd name="connsiteY25" fmla="*/ 165100 h 650875"/>
              <a:gd name="connsiteX26" fmla="*/ 1663700 w 1971675"/>
              <a:gd name="connsiteY26" fmla="*/ 177800 h 650875"/>
              <a:gd name="connsiteX27" fmla="*/ 1733550 w 1971675"/>
              <a:gd name="connsiteY27" fmla="*/ 190500 h 650875"/>
              <a:gd name="connsiteX28" fmla="*/ 1803400 w 1971675"/>
              <a:gd name="connsiteY28" fmla="*/ 203200 h 650875"/>
              <a:gd name="connsiteX29" fmla="*/ 1854200 w 1971675"/>
              <a:gd name="connsiteY29" fmla="*/ 219075 h 650875"/>
              <a:gd name="connsiteX30" fmla="*/ 1914525 w 1971675"/>
              <a:gd name="connsiteY30" fmla="*/ 244475 h 650875"/>
              <a:gd name="connsiteX31" fmla="*/ 1958975 w 1971675"/>
              <a:gd name="connsiteY31" fmla="*/ 254000 h 650875"/>
              <a:gd name="connsiteX32" fmla="*/ 1971675 w 1971675"/>
              <a:gd name="connsiteY32" fmla="*/ 285750 h 650875"/>
              <a:gd name="connsiteX33" fmla="*/ 1971675 w 1971675"/>
              <a:gd name="connsiteY33" fmla="*/ 285750 h 650875"/>
              <a:gd name="connsiteX34" fmla="*/ 1917700 w 1971675"/>
              <a:gd name="connsiteY34" fmla="*/ 292100 h 650875"/>
              <a:gd name="connsiteX35" fmla="*/ 1882775 w 1971675"/>
              <a:gd name="connsiteY35" fmla="*/ 311150 h 650875"/>
              <a:gd name="connsiteX36" fmla="*/ 1857375 w 1971675"/>
              <a:gd name="connsiteY36" fmla="*/ 333375 h 650875"/>
              <a:gd name="connsiteX37" fmla="*/ 1822450 w 1971675"/>
              <a:gd name="connsiteY37" fmla="*/ 361950 h 650875"/>
              <a:gd name="connsiteX38" fmla="*/ 1790700 w 1971675"/>
              <a:gd name="connsiteY38" fmla="*/ 390525 h 650875"/>
              <a:gd name="connsiteX39" fmla="*/ 1743075 w 1971675"/>
              <a:gd name="connsiteY39" fmla="*/ 406400 h 650875"/>
              <a:gd name="connsiteX40" fmla="*/ 1743075 w 1971675"/>
              <a:gd name="connsiteY40" fmla="*/ 406400 h 650875"/>
              <a:gd name="connsiteX41" fmla="*/ 1714500 w 1971675"/>
              <a:gd name="connsiteY41" fmla="*/ 384175 h 650875"/>
              <a:gd name="connsiteX42" fmla="*/ 1692275 w 1971675"/>
              <a:gd name="connsiteY42" fmla="*/ 361950 h 650875"/>
              <a:gd name="connsiteX43" fmla="*/ 1657350 w 1971675"/>
              <a:gd name="connsiteY43" fmla="*/ 368300 h 650875"/>
              <a:gd name="connsiteX44" fmla="*/ 1622425 w 1971675"/>
              <a:gd name="connsiteY44" fmla="*/ 406400 h 650875"/>
              <a:gd name="connsiteX45" fmla="*/ 1555750 w 1971675"/>
              <a:gd name="connsiteY45" fmla="*/ 415925 h 650875"/>
              <a:gd name="connsiteX46" fmla="*/ 1482725 w 1971675"/>
              <a:gd name="connsiteY46" fmla="*/ 422275 h 650875"/>
              <a:gd name="connsiteX47" fmla="*/ 1482725 w 1971675"/>
              <a:gd name="connsiteY47" fmla="*/ 454025 h 650875"/>
              <a:gd name="connsiteX48" fmla="*/ 1416050 w 1971675"/>
              <a:gd name="connsiteY48" fmla="*/ 447675 h 650875"/>
              <a:gd name="connsiteX49" fmla="*/ 1358900 w 1971675"/>
              <a:gd name="connsiteY49" fmla="*/ 450850 h 650875"/>
              <a:gd name="connsiteX50" fmla="*/ 1279525 w 1971675"/>
              <a:gd name="connsiteY50" fmla="*/ 441325 h 650875"/>
              <a:gd name="connsiteX51" fmla="*/ 1260475 w 1971675"/>
              <a:gd name="connsiteY51" fmla="*/ 454025 h 650875"/>
              <a:gd name="connsiteX52" fmla="*/ 1222375 w 1971675"/>
              <a:gd name="connsiteY52" fmla="*/ 466725 h 650875"/>
              <a:gd name="connsiteX53" fmla="*/ 1158875 w 1971675"/>
              <a:gd name="connsiteY53" fmla="*/ 495300 h 650875"/>
              <a:gd name="connsiteX54" fmla="*/ 1089025 w 1971675"/>
              <a:gd name="connsiteY54" fmla="*/ 536575 h 650875"/>
              <a:gd name="connsiteX55" fmla="*/ 1016000 w 1971675"/>
              <a:gd name="connsiteY55" fmla="*/ 561975 h 650875"/>
              <a:gd name="connsiteX56" fmla="*/ 974725 w 1971675"/>
              <a:gd name="connsiteY56" fmla="*/ 596900 h 650875"/>
              <a:gd name="connsiteX57" fmla="*/ 927100 w 1971675"/>
              <a:gd name="connsiteY57" fmla="*/ 596900 h 650875"/>
              <a:gd name="connsiteX58" fmla="*/ 850900 w 1971675"/>
              <a:gd name="connsiteY58" fmla="*/ 606425 h 650875"/>
              <a:gd name="connsiteX59" fmla="*/ 768350 w 1971675"/>
              <a:gd name="connsiteY59" fmla="*/ 631825 h 650875"/>
              <a:gd name="connsiteX60" fmla="*/ 727075 w 1971675"/>
              <a:gd name="connsiteY60" fmla="*/ 650875 h 650875"/>
              <a:gd name="connsiteX61" fmla="*/ 666750 w 1971675"/>
              <a:gd name="connsiteY61" fmla="*/ 641350 h 650875"/>
              <a:gd name="connsiteX62" fmla="*/ 574675 w 1971675"/>
              <a:gd name="connsiteY62" fmla="*/ 641350 h 650875"/>
              <a:gd name="connsiteX63" fmla="*/ 508000 w 1971675"/>
              <a:gd name="connsiteY63" fmla="*/ 638175 h 650875"/>
              <a:gd name="connsiteX64" fmla="*/ 454025 w 1971675"/>
              <a:gd name="connsiteY64" fmla="*/ 628650 h 650875"/>
              <a:gd name="connsiteX65" fmla="*/ 419100 w 1971675"/>
              <a:gd name="connsiteY65" fmla="*/ 590550 h 650875"/>
              <a:gd name="connsiteX66" fmla="*/ 371475 w 1971675"/>
              <a:gd name="connsiteY66" fmla="*/ 584200 h 650875"/>
              <a:gd name="connsiteX67" fmla="*/ 295275 w 1971675"/>
              <a:gd name="connsiteY67" fmla="*/ 571500 h 650875"/>
              <a:gd name="connsiteX68" fmla="*/ 273050 w 1971675"/>
              <a:gd name="connsiteY68" fmla="*/ 596900 h 650875"/>
              <a:gd name="connsiteX69" fmla="*/ 228600 w 1971675"/>
              <a:gd name="connsiteY69" fmla="*/ 615950 h 650875"/>
              <a:gd name="connsiteX70" fmla="*/ 190500 w 1971675"/>
              <a:gd name="connsiteY70" fmla="*/ 628650 h 650875"/>
              <a:gd name="connsiteX71" fmla="*/ 171450 w 1971675"/>
              <a:gd name="connsiteY71" fmla="*/ 647700 h 650875"/>
              <a:gd name="connsiteX72" fmla="*/ 114300 w 1971675"/>
              <a:gd name="connsiteY72" fmla="*/ 641350 h 650875"/>
              <a:gd name="connsiteX73" fmla="*/ 92075 w 1971675"/>
              <a:gd name="connsiteY73" fmla="*/ 631825 h 650875"/>
              <a:gd name="connsiteX74" fmla="*/ 76200 w 1971675"/>
              <a:gd name="connsiteY74" fmla="*/ 612775 h 650875"/>
              <a:gd name="connsiteX75" fmla="*/ 60325 w 1971675"/>
              <a:gd name="connsiteY75" fmla="*/ 581025 h 650875"/>
              <a:gd name="connsiteX76" fmla="*/ 38100 w 1971675"/>
              <a:gd name="connsiteY76" fmla="*/ 565150 h 650875"/>
              <a:gd name="connsiteX77" fmla="*/ 28575 w 1971675"/>
              <a:gd name="connsiteY77" fmla="*/ 539750 h 650875"/>
              <a:gd name="connsiteX78" fmla="*/ 15875 w 1971675"/>
              <a:gd name="connsiteY78" fmla="*/ 511175 h 650875"/>
              <a:gd name="connsiteX79" fmla="*/ 6350 w 1971675"/>
              <a:gd name="connsiteY79" fmla="*/ 488950 h 650875"/>
              <a:gd name="connsiteX80" fmla="*/ 12700 w 1971675"/>
              <a:gd name="connsiteY80" fmla="*/ 447675 h 650875"/>
              <a:gd name="connsiteX81" fmla="*/ 12700 w 1971675"/>
              <a:gd name="connsiteY81" fmla="*/ 387350 h 650875"/>
              <a:gd name="connsiteX82" fmla="*/ 6350 w 1971675"/>
              <a:gd name="connsiteY82" fmla="*/ 349250 h 650875"/>
              <a:gd name="connsiteX83" fmla="*/ 0 w 1971675"/>
              <a:gd name="connsiteY83" fmla="*/ 317500 h 650875"/>
              <a:gd name="connsiteX84" fmla="*/ 22225 w 1971675"/>
              <a:gd name="connsiteY84" fmla="*/ 266700 h 650875"/>
              <a:gd name="connsiteX85" fmla="*/ 53975 w 1971675"/>
              <a:gd name="connsiteY85" fmla="*/ 238125 h 650875"/>
              <a:gd name="connsiteX86" fmla="*/ 117475 w 1971675"/>
              <a:gd name="connsiteY86" fmla="*/ 225425 h 650875"/>
              <a:gd name="connsiteX87" fmla="*/ 193675 w 1971675"/>
              <a:gd name="connsiteY87" fmla="*/ 209550 h 650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971675" h="650875">
                <a:moveTo>
                  <a:pt x="193675" y="209550"/>
                </a:moveTo>
                <a:lnTo>
                  <a:pt x="276225" y="228600"/>
                </a:lnTo>
                <a:lnTo>
                  <a:pt x="317500" y="241300"/>
                </a:lnTo>
                <a:lnTo>
                  <a:pt x="358775" y="219075"/>
                </a:lnTo>
                <a:lnTo>
                  <a:pt x="419100" y="193675"/>
                </a:lnTo>
                <a:lnTo>
                  <a:pt x="485775" y="171450"/>
                </a:lnTo>
                <a:lnTo>
                  <a:pt x="552450" y="161925"/>
                </a:lnTo>
                <a:lnTo>
                  <a:pt x="587375" y="155575"/>
                </a:lnTo>
                <a:lnTo>
                  <a:pt x="635000" y="152400"/>
                </a:lnTo>
                <a:lnTo>
                  <a:pt x="688975" y="127000"/>
                </a:lnTo>
                <a:lnTo>
                  <a:pt x="733425" y="107950"/>
                </a:lnTo>
                <a:lnTo>
                  <a:pt x="774700" y="82550"/>
                </a:lnTo>
                <a:lnTo>
                  <a:pt x="809625" y="66675"/>
                </a:lnTo>
                <a:lnTo>
                  <a:pt x="844550" y="53975"/>
                </a:lnTo>
                <a:lnTo>
                  <a:pt x="869950" y="47625"/>
                </a:lnTo>
                <a:lnTo>
                  <a:pt x="914400" y="19050"/>
                </a:lnTo>
                <a:lnTo>
                  <a:pt x="946150" y="3175"/>
                </a:lnTo>
                <a:lnTo>
                  <a:pt x="987425" y="9525"/>
                </a:lnTo>
                <a:lnTo>
                  <a:pt x="1025525" y="0"/>
                </a:lnTo>
                <a:lnTo>
                  <a:pt x="1136650" y="0"/>
                </a:lnTo>
                <a:lnTo>
                  <a:pt x="1200150" y="19050"/>
                </a:lnTo>
                <a:lnTo>
                  <a:pt x="1314450" y="28575"/>
                </a:lnTo>
                <a:lnTo>
                  <a:pt x="1435100" y="63500"/>
                </a:lnTo>
                <a:lnTo>
                  <a:pt x="1495425" y="98425"/>
                </a:lnTo>
                <a:lnTo>
                  <a:pt x="1536700" y="133350"/>
                </a:lnTo>
                <a:lnTo>
                  <a:pt x="1577975" y="165100"/>
                </a:lnTo>
                <a:lnTo>
                  <a:pt x="1663700" y="177800"/>
                </a:lnTo>
                <a:lnTo>
                  <a:pt x="1733550" y="190500"/>
                </a:lnTo>
                <a:lnTo>
                  <a:pt x="1803400" y="203200"/>
                </a:lnTo>
                <a:lnTo>
                  <a:pt x="1854200" y="219075"/>
                </a:lnTo>
                <a:lnTo>
                  <a:pt x="1914525" y="244475"/>
                </a:lnTo>
                <a:lnTo>
                  <a:pt x="1958975" y="254000"/>
                </a:lnTo>
                <a:lnTo>
                  <a:pt x="1971675" y="285750"/>
                </a:lnTo>
                <a:lnTo>
                  <a:pt x="1971675" y="285750"/>
                </a:lnTo>
                <a:lnTo>
                  <a:pt x="1917700" y="292100"/>
                </a:lnTo>
                <a:lnTo>
                  <a:pt x="1882775" y="311150"/>
                </a:lnTo>
                <a:lnTo>
                  <a:pt x="1857375" y="333375"/>
                </a:lnTo>
                <a:lnTo>
                  <a:pt x="1822450" y="361950"/>
                </a:lnTo>
                <a:lnTo>
                  <a:pt x="1790700" y="390525"/>
                </a:lnTo>
                <a:lnTo>
                  <a:pt x="1743075" y="406400"/>
                </a:lnTo>
                <a:lnTo>
                  <a:pt x="1743075" y="406400"/>
                </a:lnTo>
                <a:lnTo>
                  <a:pt x="1714500" y="384175"/>
                </a:lnTo>
                <a:lnTo>
                  <a:pt x="1692275" y="361950"/>
                </a:lnTo>
                <a:lnTo>
                  <a:pt x="1657350" y="368300"/>
                </a:lnTo>
                <a:lnTo>
                  <a:pt x="1622425" y="406400"/>
                </a:lnTo>
                <a:lnTo>
                  <a:pt x="1555750" y="415925"/>
                </a:lnTo>
                <a:lnTo>
                  <a:pt x="1482725" y="422275"/>
                </a:lnTo>
                <a:lnTo>
                  <a:pt x="1482725" y="454025"/>
                </a:lnTo>
                <a:lnTo>
                  <a:pt x="1416050" y="447675"/>
                </a:lnTo>
                <a:lnTo>
                  <a:pt x="1358900" y="450850"/>
                </a:lnTo>
                <a:lnTo>
                  <a:pt x="1279525" y="441325"/>
                </a:lnTo>
                <a:lnTo>
                  <a:pt x="1260475" y="454025"/>
                </a:lnTo>
                <a:lnTo>
                  <a:pt x="1222375" y="466725"/>
                </a:lnTo>
                <a:lnTo>
                  <a:pt x="1158875" y="495300"/>
                </a:lnTo>
                <a:lnTo>
                  <a:pt x="1089025" y="536575"/>
                </a:lnTo>
                <a:lnTo>
                  <a:pt x="1016000" y="561975"/>
                </a:lnTo>
                <a:lnTo>
                  <a:pt x="974725" y="596900"/>
                </a:lnTo>
                <a:lnTo>
                  <a:pt x="927100" y="596900"/>
                </a:lnTo>
                <a:lnTo>
                  <a:pt x="850900" y="606425"/>
                </a:lnTo>
                <a:lnTo>
                  <a:pt x="768350" y="631825"/>
                </a:lnTo>
                <a:lnTo>
                  <a:pt x="727075" y="650875"/>
                </a:lnTo>
                <a:lnTo>
                  <a:pt x="666750" y="641350"/>
                </a:lnTo>
                <a:lnTo>
                  <a:pt x="574675" y="641350"/>
                </a:lnTo>
                <a:lnTo>
                  <a:pt x="508000" y="638175"/>
                </a:lnTo>
                <a:lnTo>
                  <a:pt x="454025" y="628650"/>
                </a:lnTo>
                <a:lnTo>
                  <a:pt x="419100" y="590550"/>
                </a:lnTo>
                <a:lnTo>
                  <a:pt x="371475" y="584200"/>
                </a:lnTo>
                <a:lnTo>
                  <a:pt x="295275" y="571500"/>
                </a:lnTo>
                <a:lnTo>
                  <a:pt x="273050" y="596900"/>
                </a:lnTo>
                <a:lnTo>
                  <a:pt x="228600" y="615950"/>
                </a:lnTo>
                <a:lnTo>
                  <a:pt x="190500" y="628650"/>
                </a:lnTo>
                <a:lnTo>
                  <a:pt x="171450" y="647700"/>
                </a:lnTo>
                <a:lnTo>
                  <a:pt x="114300" y="641350"/>
                </a:lnTo>
                <a:lnTo>
                  <a:pt x="92075" y="631825"/>
                </a:lnTo>
                <a:lnTo>
                  <a:pt x="76200" y="612775"/>
                </a:lnTo>
                <a:lnTo>
                  <a:pt x="60325" y="581025"/>
                </a:lnTo>
                <a:lnTo>
                  <a:pt x="38100" y="565150"/>
                </a:lnTo>
                <a:lnTo>
                  <a:pt x="28575" y="539750"/>
                </a:lnTo>
                <a:lnTo>
                  <a:pt x="15875" y="511175"/>
                </a:lnTo>
                <a:lnTo>
                  <a:pt x="6350" y="488950"/>
                </a:lnTo>
                <a:lnTo>
                  <a:pt x="12700" y="447675"/>
                </a:lnTo>
                <a:lnTo>
                  <a:pt x="12700" y="387350"/>
                </a:lnTo>
                <a:lnTo>
                  <a:pt x="6350" y="349250"/>
                </a:lnTo>
                <a:lnTo>
                  <a:pt x="0" y="317500"/>
                </a:lnTo>
                <a:lnTo>
                  <a:pt x="22225" y="266700"/>
                </a:lnTo>
                <a:lnTo>
                  <a:pt x="53975" y="238125"/>
                </a:lnTo>
                <a:lnTo>
                  <a:pt x="117475" y="225425"/>
                </a:lnTo>
                <a:lnTo>
                  <a:pt x="193675" y="209550"/>
                </a:lnTo>
                <a:close/>
              </a:path>
            </a:pathLst>
          </a:cu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17 Slayt Numarası Yer Tutucusu"/>
          <p:cNvSpPr>
            <a:spLocks noGrp="1"/>
          </p:cNvSpPr>
          <p:nvPr>
            <p:ph type="sldNum" sz="quarter" idx="4"/>
          </p:nvPr>
        </p:nvSpPr>
        <p:spPr>
          <a:xfrm>
            <a:off x="8267700" y="646172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7</a:t>
            </a:fld>
            <a:r>
              <a:rPr lang="tr-TR" smtClean="0"/>
              <a:t> / 10</a:t>
            </a:r>
            <a:endParaRPr lang="tr-T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afterEffect">
                                  <p:stCondLst>
                                    <p:cond delay="1000"/>
                                  </p:stCondLst>
                                  <p:childTnLst>
                                    <p:anim calcmode="discrete" valueType="str">
                                      <p:cBhvr>
                                        <p:cTn id="6" dur="2000" fill="hold"/>
                                        <p:tgtEl>
                                          <p:spTgt spid="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Dikdörtgen"/>
          <p:cNvSpPr/>
          <p:nvPr/>
        </p:nvSpPr>
        <p:spPr>
          <a:xfrm>
            <a:off x="35496" y="4638035"/>
            <a:ext cx="9032304" cy="1754326"/>
          </a:xfrm>
          <a:prstGeom prst="rect">
            <a:avLst/>
          </a:prstGeom>
        </p:spPr>
        <p:txBody>
          <a:bodyPr wrap="square">
            <a:spAutoFit/>
          </a:bodyPr>
          <a:lstStyle/>
          <a:p>
            <a:pPr algn="just"/>
            <a:r>
              <a:rPr lang="tr-TR" b="1" u="sng" dirty="0" smtClean="0"/>
              <a:t>TRAKYA KARASAL İKLİMİ</a:t>
            </a:r>
          </a:p>
          <a:p>
            <a:pPr algn="just"/>
            <a:endParaRPr lang="tr-TR" u="sng" dirty="0" smtClean="0"/>
          </a:p>
          <a:p>
            <a:pPr algn="just"/>
            <a:r>
              <a:rPr lang="tr-TR" b="1" dirty="0" smtClean="0"/>
              <a:t>Yazı sıcak ve kışı nispeten soğuk geçer. Doğal bitki örtüsü kuru ormanlardan oluşur. Soğuk ay olan Ocak ayı ortalama sıcaklığı 3°C, sıcak ay olan Temmuz ayı ortalama sıcaklığı 24°</a:t>
            </a:r>
            <a:r>
              <a:rPr lang="tr-TR" b="1" dirty="0" err="1" smtClean="0"/>
              <a:t>C’dir</a:t>
            </a:r>
            <a:r>
              <a:rPr lang="tr-TR" b="1" dirty="0" smtClean="0"/>
              <a:t>. Yağışların çoğu kış, ilkbahar ve sonbahar mevsimindedir. Bölgede az da olsa yazın da yağış olur. </a:t>
            </a:r>
            <a:endParaRPr lang="tr-TR" dirty="0"/>
          </a:p>
        </p:txBody>
      </p:sp>
      <p:sp>
        <p:nvSpPr>
          <p:cNvPr id="7" name="1 Başlık"/>
          <p:cNvSpPr>
            <a:spLocks noGrp="1"/>
          </p:cNvSpPr>
          <p:nvPr>
            <p:ph type="title"/>
          </p:nvPr>
        </p:nvSpPr>
        <p:spPr>
          <a:xfrm>
            <a:off x="457200" y="-243408"/>
            <a:ext cx="8229600" cy="1143000"/>
          </a:xfrm>
        </p:spPr>
        <p:txBody>
          <a:bodyPr anchor="ctr"/>
          <a:lstStyle/>
          <a:p>
            <a:pPr algn="ctr"/>
            <a:r>
              <a:rPr lang="tr-TR" dirty="0" smtClean="0"/>
              <a:t>KARASAL İKLİM</a:t>
            </a:r>
            <a:endParaRPr lang="tr-TR" dirty="0"/>
          </a:p>
        </p:txBody>
      </p:sp>
      <p:pic>
        <p:nvPicPr>
          <p:cNvPr id="8" name="Picture 2" descr="http://www.toplumdusmani.net/sozluk_resim/pics/5212/1322751692_cb36062cef23280311ee99359fbc9beb_620913608.jpg"/>
          <p:cNvPicPr>
            <a:picLocks noChangeAspect="1" noChangeArrowheads="1"/>
          </p:cNvPicPr>
          <p:nvPr/>
        </p:nvPicPr>
        <p:blipFill>
          <a:blip r:embed="rId2" cstate="print">
            <a:lum bright="-20000"/>
          </a:blip>
          <a:srcRect/>
          <a:stretch>
            <a:fillRect/>
          </a:stretch>
        </p:blipFill>
        <p:spPr bwMode="auto">
          <a:xfrm>
            <a:off x="1187624" y="686222"/>
            <a:ext cx="6732240" cy="3374535"/>
          </a:xfrm>
          <a:prstGeom prst="rect">
            <a:avLst/>
          </a:prstGeom>
          <a:noFill/>
        </p:spPr>
      </p:pic>
      <p:sp>
        <p:nvSpPr>
          <p:cNvPr id="9" name="8 Serbest Form"/>
          <p:cNvSpPr/>
          <p:nvPr/>
        </p:nvSpPr>
        <p:spPr>
          <a:xfrm>
            <a:off x="1493044" y="926306"/>
            <a:ext cx="531019" cy="311944"/>
          </a:xfrm>
          <a:custGeom>
            <a:avLst/>
            <a:gdLst>
              <a:gd name="connsiteX0" fmla="*/ 11906 w 531019"/>
              <a:gd name="connsiteY0" fmla="*/ 57150 h 311944"/>
              <a:gd name="connsiteX1" fmla="*/ 57150 w 531019"/>
              <a:gd name="connsiteY1" fmla="*/ 28575 h 311944"/>
              <a:gd name="connsiteX2" fmla="*/ 97631 w 531019"/>
              <a:gd name="connsiteY2" fmla="*/ 2382 h 311944"/>
              <a:gd name="connsiteX3" fmla="*/ 126206 w 531019"/>
              <a:gd name="connsiteY3" fmla="*/ 0 h 311944"/>
              <a:gd name="connsiteX4" fmla="*/ 169069 w 531019"/>
              <a:gd name="connsiteY4" fmla="*/ 14288 h 311944"/>
              <a:gd name="connsiteX5" fmla="*/ 230981 w 531019"/>
              <a:gd name="connsiteY5" fmla="*/ 38100 h 311944"/>
              <a:gd name="connsiteX6" fmla="*/ 321469 w 531019"/>
              <a:gd name="connsiteY6" fmla="*/ 57150 h 311944"/>
              <a:gd name="connsiteX7" fmla="*/ 404812 w 531019"/>
              <a:gd name="connsiteY7" fmla="*/ 80963 h 311944"/>
              <a:gd name="connsiteX8" fmla="*/ 457200 w 531019"/>
              <a:gd name="connsiteY8" fmla="*/ 104775 h 311944"/>
              <a:gd name="connsiteX9" fmla="*/ 507206 w 531019"/>
              <a:gd name="connsiteY9" fmla="*/ 133350 h 311944"/>
              <a:gd name="connsiteX10" fmla="*/ 528637 w 531019"/>
              <a:gd name="connsiteY10" fmla="*/ 145257 h 311944"/>
              <a:gd name="connsiteX11" fmla="*/ 531019 w 531019"/>
              <a:gd name="connsiteY11" fmla="*/ 211932 h 311944"/>
              <a:gd name="connsiteX12" fmla="*/ 514350 w 531019"/>
              <a:gd name="connsiteY12" fmla="*/ 230982 h 311944"/>
              <a:gd name="connsiteX13" fmla="*/ 488156 w 531019"/>
              <a:gd name="connsiteY13" fmla="*/ 238125 h 311944"/>
              <a:gd name="connsiteX14" fmla="*/ 488156 w 531019"/>
              <a:gd name="connsiteY14" fmla="*/ 259557 h 311944"/>
              <a:gd name="connsiteX15" fmla="*/ 466725 w 531019"/>
              <a:gd name="connsiteY15" fmla="*/ 266700 h 311944"/>
              <a:gd name="connsiteX16" fmla="*/ 452437 w 531019"/>
              <a:gd name="connsiteY16" fmla="*/ 276225 h 311944"/>
              <a:gd name="connsiteX17" fmla="*/ 414337 w 531019"/>
              <a:gd name="connsiteY17" fmla="*/ 300038 h 311944"/>
              <a:gd name="connsiteX18" fmla="*/ 376237 w 531019"/>
              <a:gd name="connsiteY18" fmla="*/ 300038 h 311944"/>
              <a:gd name="connsiteX19" fmla="*/ 373856 w 531019"/>
              <a:gd name="connsiteY19" fmla="*/ 311944 h 311944"/>
              <a:gd name="connsiteX20" fmla="*/ 78581 w 531019"/>
              <a:gd name="connsiteY20" fmla="*/ 295275 h 311944"/>
              <a:gd name="connsiteX21" fmla="*/ 61912 w 531019"/>
              <a:gd name="connsiteY21" fmla="*/ 273844 h 311944"/>
              <a:gd name="connsiteX22" fmla="*/ 9525 w 531019"/>
              <a:gd name="connsiteY22" fmla="*/ 273844 h 311944"/>
              <a:gd name="connsiteX23" fmla="*/ 2381 w 531019"/>
              <a:gd name="connsiteY23" fmla="*/ 273844 h 311944"/>
              <a:gd name="connsiteX24" fmla="*/ 0 w 531019"/>
              <a:gd name="connsiteY24" fmla="*/ 235744 h 311944"/>
              <a:gd name="connsiteX25" fmla="*/ 16669 w 531019"/>
              <a:gd name="connsiteY25" fmla="*/ 216694 h 311944"/>
              <a:gd name="connsiteX26" fmla="*/ 66675 w 531019"/>
              <a:gd name="connsiteY26" fmla="*/ 211932 h 311944"/>
              <a:gd name="connsiteX27" fmla="*/ 90487 w 531019"/>
              <a:gd name="connsiteY27" fmla="*/ 192882 h 311944"/>
              <a:gd name="connsiteX28" fmla="*/ 100012 w 531019"/>
              <a:gd name="connsiteY28" fmla="*/ 169069 h 311944"/>
              <a:gd name="connsiteX29" fmla="*/ 109537 w 531019"/>
              <a:gd name="connsiteY29" fmla="*/ 145257 h 311944"/>
              <a:gd name="connsiteX30" fmla="*/ 107156 w 531019"/>
              <a:gd name="connsiteY30" fmla="*/ 119063 h 311944"/>
              <a:gd name="connsiteX31" fmla="*/ 85725 w 531019"/>
              <a:gd name="connsiteY31" fmla="*/ 78582 h 311944"/>
              <a:gd name="connsiteX32" fmla="*/ 11906 w 531019"/>
              <a:gd name="connsiteY32" fmla="*/ 57150 h 311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31019" h="311944">
                <a:moveTo>
                  <a:pt x="11906" y="57150"/>
                </a:moveTo>
                <a:lnTo>
                  <a:pt x="57150" y="28575"/>
                </a:lnTo>
                <a:lnTo>
                  <a:pt x="97631" y="2382"/>
                </a:lnTo>
                <a:lnTo>
                  <a:pt x="126206" y="0"/>
                </a:lnTo>
                <a:lnTo>
                  <a:pt x="169069" y="14288"/>
                </a:lnTo>
                <a:lnTo>
                  <a:pt x="230981" y="38100"/>
                </a:lnTo>
                <a:lnTo>
                  <a:pt x="321469" y="57150"/>
                </a:lnTo>
                <a:lnTo>
                  <a:pt x="404812" y="80963"/>
                </a:lnTo>
                <a:lnTo>
                  <a:pt x="457200" y="104775"/>
                </a:lnTo>
                <a:lnTo>
                  <a:pt x="507206" y="133350"/>
                </a:lnTo>
                <a:lnTo>
                  <a:pt x="528637" y="145257"/>
                </a:lnTo>
                <a:lnTo>
                  <a:pt x="531019" y="211932"/>
                </a:lnTo>
                <a:lnTo>
                  <a:pt x="514350" y="230982"/>
                </a:lnTo>
                <a:lnTo>
                  <a:pt x="488156" y="238125"/>
                </a:lnTo>
                <a:lnTo>
                  <a:pt x="488156" y="259557"/>
                </a:lnTo>
                <a:lnTo>
                  <a:pt x="466725" y="266700"/>
                </a:lnTo>
                <a:lnTo>
                  <a:pt x="452437" y="276225"/>
                </a:lnTo>
                <a:lnTo>
                  <a:pt x="414337" y="300038"/>
                </a:lnTo>
                <a:lnTo>
                  <a:pt x="376237" y="300038"/>
                </a:lnTo>
                <a:lnTo>
                  <a:pt x="373856" y="311944"/>
                </a:lnTo>
                <a:lnTo>
                  <a:pt x="78581" y="295275"/>
                </a:lnTo>
                <a:lnTo>
                  <a:pt x="61912" y="273844"/>
                </a:lnTo>
                <a:lnTo>
                  <a:pt x="9525" y="273844"/>
                </a:lnTo>
                <a:lnTo>
                  <a:pt x="2381" y="273844"/>
                </a:lnTo>
                <a:lnTo>
                  <a:pt x="0" y="235744"/>
                </a:lnTo>
                <a:lnTo>
                  <a:pt x="16669" y="216694"/>
                </a:lnTo>
                <a:lnTo>
                  <a:pt x="66675" y="211932"/>
                </a:lnTo>
                <a:lnTo>
                  <a:pt x="90487" y="192882"/>
                </a:lnTo>
                <a:lnTo>
                  <a:pt x="100012" y="169069"/>
                </a:lnTo>
                <a:lnTo>
                  <a:pt x="109537" y="145257"/>
                </a:lnTo>
                <a:lnTo>
                  <a:pt x="107156" y="119063"/>
                </a:lnTo>
                <a:lnTo>
                  <a:pt x="85725" y="78582"/>
                </a:lnTo>
                <a:lnTo>
                  <a:pt x="11906" y="57150"/>
                </a:lnTo>
                <a:close/>
              </a:path>
            </a:pathLst>
          </a:cu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17 Slayt Numarası Yer Tutucusu"/>
          <p:cNvSpPr>
            <a:spLocks noGrp="1"/>
          </p:cNvSpPr>
          <p:nvPr>
            <p:ph type="sldNum" sz="quarter" idx="4"/>
          </p:nvPr>
        </p:nvSpPr>
        <p:spPr>
          <a:xfrm>
            <a:off x="8267700" y="646172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8</a:t>
            </a:fld>
            <a:r>
              <a:rPr lang="tr-TR" smtClean="0"/>
              <a:t> / 10</a:t>
            </a:r>
            <a:endParaRPr lang="tr-T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afterEffect">
                                  <p:stCondLst>
                                    <p:cond delay="1000"/>
                                  </p:stCondLst>
                                  <p:childTnLst>
                                    <p:anim calcmode="discrete" valueType="str">
                                      <p:cBhvr>
                                        <p:cTn id="6" dur="2000" fill="hold"/>
                                        <p:tgtEl>
                                          <p:spTgt spid="9"/>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90740" y="4015936"/>
            <a:ext cx="8729732" cy="2948960"/>
          </a:xfrm>
        </p:spPr>
        <p:txBody>
          <a:bodyPr>
            <a:noAutofit/>
          </a:bodyPr>
          <a:lstStyle/>
          <a:p>
            <a:pPr algn="just"/>
            <a:r>
              <a:rPr lang="tr-TR" sz="1800" b="1" dirty="0" smtClean="0"/>
              <a:t>Marmara Bölgesi'nin kuzey Ege'yi de içine alacak şekilde güney kesiminde görülür. Kışları Akdeniz iklimi kadar ılık, yazları Karadeniz iklimi kadar yağışlı değildir. Karasal iklim kadar kışı soğuk, yazı da kurak geçmemektedir. Bu özelliklerden dolayı Marmara iklimi, karasal Karadeniz ve Akdeniz iklimleri arasında bir geçiş özelliği göstermektedir. Buna bağlı olarak doğal bitki örtüsünü alçak kesimlerde Akdeniz kökenli bitkiler, yüksek kesimlerde kuzeye bakan yamaçlarda Karadeniz bitki topluluğu özelliğindeki nemli ormanlar oluşturmaktadır.  Ocak ayı ortalama sıcaklığı 5°C, sıcak ay olan Temmuz ayı ortalama sıcaklığı 24°C’ </a:t>
            </a:r>
            <a:r>
              <a:rPr lang="tr-TR" sz="1800" b="1" dirty="0" err="1" smtClean="0"/>
              <a:t>dir</a:t>
            </a:r>
            <a:r>
              <a:rPr lang="tr-TR" sz="1800" b="1" dirty="0" smtClean="0"/>
              <a:t>. Yağışların çoğu kış mevsimindedir. </a:t>
            </a:r>
            <a:endParaRPr lang="tr-TR" sz="1800" dirty="0"/>
          </a:p>
        </p:txBody>
      </p:sp>
      <p:sp>
        <p:nvSpPr>
          <p:cNvPr id="6" name="1 Başlık"/>
          <p:cNvSpPr>
            <a:spLocks noGrp="1"/>
          </p:cNvSpPr>
          <p:nvPr>
            <p:ph type="title"/>
          </p:nvPr>
        </p:nvSpPr>
        <p:spPr>
          <a:xfrm>
            <a:off x="457200" y="-243408"/>
            <a:ext cx="8229600" cy="1143000"/>
          </a:xfrm>
        </p:spPr>
        <p:txBody>
          <a:bodyPr anchor="ctr"/>
          <a:lstStyle/>
          <a:p>
            <a:pPr algn="ctr"/>
            <a:r>
              <a:rPr lang="tr-TR" dirty="0" smtClean="0"/>
              <a:t>MARMARA (GEÇİŞ) İKLİMİ</a:t>
            </a:r>
            <a:endParaRPr lang="tr-TR" dirty="0"/>
          </a:p>
        </p:txBody>
      </p:sp>
      <p:pic>
        <p:nvPicPr>
          <p:cNvPr id="7" name="Picture 2" descr="http://www.toplumdusmani.net/sozluk_resim/pics/5212/1322751692_cb36062cef23280311ee99359fbc9beb_620913608.jpg"/>
          <p:cNvPicPr>
            <a:picLocks noChangeAspect="1" noChangeArrowheads="1"/>
          </p:cNvPicPr>
          <p:nvPr/>
        </p:nvPicPr>
        <p:blipFill>
          <a:blip r:embed="rId2" cstate="print">
            <a:lum bright="-20000"/>
          </a:blip>
          <a:srcRect/>
          <a:stretch>
            <a:fillRect/>
          </a:stretch>
        </p:blipFill>
        <p:spPr bwMode="auto">
          <a:xfrm>
            <a:off x="1187624" y="686222"/>
            <a:ext cx="6732240" cy="3374535"/>
          </a:xfrm>
          <a:prstGeom prst="rect">
            <a:avLst/>
          </a:prstGeom>
          <a:noFill/>
        </p:spPr>
      </p:pic>
      <p:sp>
        <p:nvSpPr>
          <p:cNvPr id="8" name="7 Serbest Form"/>
          <p:cNvSpPr/>
          <p:nvPr/>
        </p:nvSpPr>
        <p:spPr>
          <a:xfrm>
            <a:off x="1333500" y="1060450"/>
            <a:ext cx="1828800" cy="1082675"/>
          </a:xfrm>
          <a:custGeom>
            <a:avLst/>
            <a:gdLst>
              <a:gd name="connsiteX0" fmla="*/ 688975 w 1828800"/>
              <a:gd name="connsiteY0" fmla="*/ 0 h 1082675"/>
              <a:gd name="connsiteX1" fmla="*/ 749300 w 1828800"/>
              <a:gd name="connsiteY1" fmla="*/ 34925 h 1082675"/>
              <a:gd name="connsiteX2" fmla="*/ 784225 w 1828800"/>
              <a:gd name="connsiteY2" fmla="*/ 34925 h 1082675"/>
              <a:gd name="connsiteX3" fmla="*/ 892175 w 1828800"/>
              <a:gd name="connsiteY3" fmla="*/ 114300 h 1082675"/>
              <a:gd name="connsiteX4" fmla="*/ 936625 w 1828800"/>
              <a:gd name="connsiteY4" fmla="*/ 139700 h 1082675"/>
              <a:gd name="connsiteX5" fmla="*/ 1006475 w 1828800"/>
              <a:gd name="connsiteY5" fmla="*/ 158750 h 1082675"/>
              <a:gd name="connsiteX6" fmla="*/ 1060450 w 1828800"/>
              <a:gd name="connsiteY6" fmla="*/ 174625 h 1082675"/>
              <a:gd name="connsiteX7" fmla="*/ 1136650 w 1828800"/>
              <a:gd name="connsiteY7" fmla="*/ 193675 h 1082675"/>
              <a:gd name="connsiteX8" fmla="*/ 1222375 w 1828800"/>
              <a:gd name="connsiteY8" fmla="*/ 219075 h 1082675"/>
              <a:gd name="connsiteX9" fmla="*/ 1387475 w 1828800"/>
              <a:gd name="connsiteY9" fmla="*/ 257175 h 1082675"/>
              <a:gd name="connsiteX10" fmla="*/ 1482725 w 1828800"/>
              <a:gd name="connsiteY10" fmla="*/ 269875 h 1082675"/>
              <a:gd name="connsiteX11" fmla="*/ 1520825 w 1828800"/>
              <a:gd name="connsiteY11" fmla="*/ 263525 h 1082675"/>
              <a:gd name="connsiteX12" fmla="*/ 1593850 w 1828800"/>
              <a:gd name="connsiteY12" fmla="*/ 314325 h 1082675"/>
              <a:gd name="connsiteX13" fmla="*/ 1695450 w 1828800"/>
              <a:gd name="connsiteY13" fmla="*/ 339725 h 1082675"/>
              <a:gd name="connsiteX14" fmla="*/ 1774825 w 1828800"/>
              <a:gd name="connsiteY14" fmla="*/ 352425 h 1082675"/>
              <a:gd name="connsiteX15" fmla="*/ 1828800 w 1828800"/>
              <a:gd name="connsiteY15" fmla="*/ 381000 h 1082675"/>
              <a:gd name="connsiteX16" fmla="*/ 1724025 w 1828800"/>
              <a:gd name="connsiteY16" fmla="*/ 495300 h 1082675"/>
              <a:gd name="connsiteX17" fmla="*/ 1651000 w 1828800"/>
              <a:gd name="connsiteY17" fmla="*/ 527050 h 1082675"/>
              <a:gd name="connsiteX18" fmla="*/ 1574800 w 1828800"/>
              <a:gd name="connsiteY18" fmla="*/ 542925 h 1082675"/>
              <a:gd name="connsiteX19" fmla="*/ 1543050 w 1828800"/>
              <a:gd name="connsiteY19" fmla="*/ 561975 h 1082675"/>
              <a:gd name="connsiteX20" fmla="*/ 1390650 w 1828800"/>
              <a:gd name="connsiteY20" fmla="*/ 596900 h 1082675"/>
              <a:gd name="connsiteX21" fmla="*/ 1323975 w 1828800"/>
              <a:gd name="connsiteY21" fmla="*/ 619125 h 1082675"/>
              <a:gd name="connsiteX22" fmla="*/ 1289050 w 1828800"/>
              <a:gd name="connsiteY22" fmla="*/ 657225 h 1082675"/>
              <a:gd name="connsiteX23" fmla="*/ 1270000 w 1828800"/>
              <a:gd name="connsiteY23" fmla="*/ 695325 h 1082675"/>
              <a:gd name="connsiteX24" fmla="*/ 1254125 w 1828800"/>
              <a:gd name="connsiteY24" fmla="*/ 727075 h 1082675"/>
              <a:gd name="connsiteX25" fmla="*/ 1219200 w 1828800"/>
              <a:gd name="connsiteY25" fmla="*/ 733425 h 1082675"/>
              <a:gd name="connsiteX26" fmla="*/ 1187450 w 1828800"/>
              <a:gd name="connsiteY26" fmla="*/ 815975 h 1082675"/>
              <a:gd name="connsiteX27" fmla="*/ 1187450 w 1828800"/>
              <a:gd name="connsiteY27" fmla="*/ 866775 h 1082675"/>
              <a:gd name="connsiteX28" fmla="*/ 1155700 w 1828800"/>
              <a:gd name="connsiteY28" fmla="*/ 892175 h 1082675"/>
              <a:gd name="connsiteX29" fmla="*/ 1216025 w 1828800"/>
              <a:gd name="connsiteY29" fmla="*/ 927100 h 1082675"/>
              <a:gd name="connsiteX30" fmla="*/ 1228725 w 1828800"/>
              <a:gd name="connsiteY30" fmla="*/ 1003300 h 1082675"/>
              <a:gd name="connsiteX31" fmla="*/ 1114425 w 1828800"/>
              <a:gd name="connsiteY31" fmla="*/ 987425 h 1082675"/>
              <a:gd name="connsiteX32" fmla="*/ 1073150 w 1828800"/>
              <a:gd name="connsiteY32" fmla="*/ 996950 h 1082675"/>
              <a:gd name="connsiteX33" fmla="*/ 923925 w 1828800"/>
              <a:gd name="connsiteY33" fmla="*/ 1082675 h 1082675"/>
              <a:gd name="connsiteX34" fmla="*/ 784225 w 1828800"/>
              <a:gd name="connsiteY34" fmla="*/ 1060450 h 1082675"/>
              <a:gd name="connsiteX35" fmla="*/ 739775 w 1828800"/>
              <a:gd name="connsiteY35" fmla="*/ 984250 h 1082675"/>
              <a:gd name="connsiteX36" fmla="*/ 669925 w 1828800"/>
              <a:gd name="connsiteY36" fmla="*/ 911225 h 1082675"/>
              <a:gd name="connsiteX37" fmla="*/ 590550 w 1828800"/>
              <a:gd name="connsiteY37" fmla="*/ 812800 h 1082675"/>
              <a:gd name="connsiteX38" fmla="*/ 530225 w 1828800"/>
              <a:gd name="connsiteY38" fmla="*/ 730250 h 1082675"/>
              <a:gd name="connsiteX39" fmla="*/ 450850 w 1828800"/>
              <a:gd name="connsiteY39" fmla="*/ 698500 h 1082675"/>
              <a:gd name="connsiteX40" fmla="*/ 349250 w 1828800"/>
              <a:gd name="connsiteY40" fmla="*/ 698500 h 1082675"/>
              <a:gd name="connsiteX41" fmla="*/ 260350 w 1828800"/>
              <a:gd name="connsiteY41" fmla="*/ 723900 h 1082675"/>
              <a:gd name="connsiteX42" fmla="*/ 165100 w 1828800"/>
              <a:gd name="connsiteY42" fmla="*/ 730250 h 1082675"/>
              <a:gd name="connsiteX43" fmla="*/ 127000 w 1828800"/>
              <a:gd name="connsiteY43" fmla="*/ 746125 h 1082675"/>
              <a:gd name="connsiteX44" fmla="*/ 53975 w 1828800"/>
              <a:gd name="connsiteY44" fmla="*/ 771525 h 1082675"/>
              <a:gd name="connsiteX45" fmla="*/ 0 w 1828800"/>
              <a:gd name="connsiteY45" fmla="*/ 787400 h 1082675"/>
              <a:gd name="connsiteX46" fmla="*/ 28575 w 1828800"/>
              <a:gd name="connsiteY46" fmla="*/ 739775 h 1082675"/>
              <a:gd name="connsiteX47" fmla="*/ 47625 w 1828800"/>
              <a:gd name="connsiteY47" fmla="*/ 654050 h 1082675"/>
              <a:gd name="connsiteX48" fmla="*/ 60325 w 1828800"/>
              <a:gd name="connsiteY48" fmla="*/ 587375 h 1082675"/>
              <a:gd name="connsiteX49" fmla="*/ 98425 w 1828800"/>
              <a:gd name="connsiteY49" fmla="*/ 498475 h 1082675"/>
              <a:gd name="connsiteX50" fmla="*/ 123825 w 1828800"/>
              <a:gd name="connsiteY50" fmla="*/ 431800 h 1082675"/>
              <a:gd name="connsiteX51" fmla="*/ 190500 w 1828800"/>
              <a:gd name="connsiteY51" fmla="*/ 400050 h 1082675"/>
              <a:gd name="connsiteX52" fmla="*/ 273050 w 1828800"/>
              <a:gd name="connsiteY52" fmla="*/ 377825 h 1082675"/>
              <a:gd name="connsiteX53" fmla="*/ 311150 w 1828800"/>
              <a:gd name="connsiteY53" fmla="*/ 349250 h 1082675"/>
              <a:gd name="connsiteX54" fmla="*/ 307975 w 1828800"/>
              <a:gd name="connsiteY54" fmla="*/ 330200 h 1082675"/>
              <a:gd name="connsiteX55" fmla="*/ 269875 w 1828800"/>
              <a:gd name="connsiteY55" fmla="*/ 333375 h 1082675"/>
              <a:gd name="connsiteX56" fmla="*/ 231775 w 1828800"/>
              <a:gd name="connsiteY56" fmla="*/ 358775 h 1082675"/>
              <a:gd name="connsiteX57" fmla="*/ 196850 w 1828800"/>
              <a:gd name="connsiteY57" fmla="*/ 330200 h 1082675"/>
              <a:gd name="connsiteX58" fmla="*/ 177800 w 1828800"/>
              <a:gd name="connsiteY58" fmla="*/ 327025 h 1082675"/>
              <a:gd name="connsiteX59" fmla="*/ 168275 w 1828800"/>
              <a:gd name="connsiteY59" fmla="*/ 361950 h 1082675"/>
              <a:gd name="connsiteX60" fmla="*/ 57150 w 1828800"/>
              <a:gd name="connsiteY60" fmla="*/ 339725 h 1082675"/>
              <a:gd name="connsiteX61" fmla="*/ 44450 w 1828800"/>
              <a:gd name="connsiteY61" fmla="*/ 276225 h 1082675"/>
              <a:gd name="connsiteX62" fmla="*/ 117475 w 1828800"/>
              <a:gd name="connsiteY62" fmla="*/ 269875 h 1082675"/>
              <a:gd name="connsiteX63" fmla="*/ 158750 w 1828800"/>
              <a:gd name="connsiteY63" fmla="*/ 219075 h 1082675"/>
              <a:gd name="connsiteX64" fmla="*/ 161925 w 1828800"/>
              <a:gd name="connsiteY64" fmla="*/ 146050 h 1082675"/>
              <a:gd name="connsiteX65" fmla="*/ 196850 w 1828800"/>
              <a:gd name="connsiteY65" fmla="*/ 139700 h 1082675"/>
              <a:gd name="connsiteX66" fmla="*/ 317500 w 1828800"/>
              <a:gd name="connsiteY66" fmla="*/ 168275 h 1082675"/>
              <a:gd name="connsiteX67" fmla="*/ 523875 w 1828800"/>
              <a:gd name="connsiteY67" fmla="*/ 174625 h 1082675"/>
              <a:gd name="connsiteX68" fmla="*/ 587375 w 1828800"/>
              <a:gd name="connsiteY68" fmla="*/ 161925 h 1082675"/>
              <a:gd name="connsiteX69" fmla="*/ 641350 w 1828800"/>
              <a:gd name="connsiteY69" fmla="*/ 111125 h 1082675"/>
              <a:gd name="connsiteX70" fmla="*/ 682625 w 1828800"/>
              <a:gd name="connsiteY70" fmla="*/ 63500 h 1082675"/>
              <a:gd name="connsiteX71" fmla="*/ 688975 w 1828800"/>
              <a:gd name="connsiteY71" fmla="*/ 0 h 1082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828800" h="1082675">
                <a:moveTo>
                  <a:pt x="688975" y="0"/>
                </a:moveTo>
                <a:lnTo>
                  <a:pt x="749300" y="34925"/>
                </a:lnTo>
                <a:lnTo>
                  <a:pt x="784225" y="34925"/>
                </a:lnTo>
                <a:lnTo>
                  <a:pt x="892175" y="114300"/>
                </a:lnTo>
                <a:lnTo>
                  <a:pt x="936625" y="139700"/>
                </a:lnTo>
                <a:lnTo>
                  <a:pt x="1006475" y="158750"/>
                </a:lnTo>
                <a:lnTo>
                  <a:pt x="1060450" y="174625"/>
                </a:lnTo>
                <a:lnTo>
                  <a:pt x="1136650" y="193675"/>
                </a:lnTo>
                <a:lnTo>
                  <a:pt x="1222375" y="219075"/>
                </a:lnTo>
                <a:lnTo>
                  <a:pt x="1387475" y="257175"/>
                </a:lnTo>
                <a:lnTo>
                  <a:pt x="1482725" y="269875"/>
                </a:lnTo>
                <a:lnTo>
                  <a:pt x="1520825" y="263525"/>
                </a:lnTo>
                <a:lnTo>
                  <a:pt x="1593850" y="314325"/>
                </a:lnTo>
                <a:lnTo>
                  <a:pt x="1695450" y="339725"/>
                </a:lnTo>
                <a:lnTo>
                  <a:pt x="1774825" y="352425"/>
                </a:lnTo>
                <a:lnTo>
                  <a:pt x="1828800" y="381000"/>
                </a:lnTo>
                <a:lnTo>
                  <a:pt x="1724025" y="495300"/>
                </a:lnTo>
                <a:lnTo>
                  <a:pt x="1651000" y="527050"/>
                </a:lnTo>
                <a:lnTo>
                  <a:pt x="1574800" y="542925"/>
                </a:lnTo>
                <a:lnTo>
                  <a:pt x="1543050" y="561975"/>
                </a:lnTo>
                <a:lnTo>
                  <a:pt x="1390650" y="596900"/>
                </a:lnTo>
                <a:lnTo>
                  <a:pt x="1323975" y="619125"/>
                </a:lnTo>
                <a:lnTo>
                  <a:pt x="1289050" y="657225"/>
                </a:lnTo>
                <a:lnTo>
                  <a:pt x="1270000" y="695325"/>
                </a:lnTo>
                <a:lnTo>
                  <a:pt x="1254125" y="727075"/>
                </a:lnTo>
                <a:lnTo>
                  <a:pt x="1219200" y="733425"/>
                </a:lnTo>
                <a:lnTo>
                  <a:pt x="1187450" y="815975"/>
                </a:lnTo>
                <a:lnTo>
                  <a:pt x="1187450" y="866775"/>
                </a:lnTo>
                <a:lnTo>
                  <a:pt x="1155700" y="892175"/>
                </a:lnTo>
                <a:lnTo>
                  <a:pt x="1216025" y="927100"/>
                </a:lnTo>
                <a:lnTo>
                  <a:pt x="1228725" y="1003300"/>
                </a:lnTo>
                <a:lnTo>
                  <a:pt x="1114425" y="987425"/>
                </a:lnTo>
                <a:lnTo>
                  <a:pt x="1073150" y="996950"/>
                </a:lnTo>
                <a:lnTo>
                  <a:pt x="923925" y="1082675"/>
                </a:lnTo>
                <a:lnTo>
                  <a:pt x="784225" y="1060450"/>
                </a:lnTo>
                <a:lnTo>
                  <a:pt x="739775" y="984250"/>
                </a:lnTo>
                <a:lnTo>
                  <a:pt x="669925" y="911225"/>
                </a:lnTo>
                <a:lnTo>
                  <a:pt x="590550" y="812800"/>
                </a:lnTo>
                <a:lnTo>
                  <a:pt x="530225" y="730250"/>
                </a:lnTo>
                <a:lnTo>
                  <a:pt x="450850" y="698500"/>
                </a:lnTo>
                <a:lnTo>
                  <a:pt x="349250" y="698500"/>
                </a:lnTo>
                <a:lnTo>
                  <a:pt x="260350" y="723900"/>
                </a:lnTo>
                <a:lnTo>
                  <a:pt x="165100" y="730250"/>
                </a:lnTo>
                <a:lnTo>
                  <a:pt x="127000" y="746125"/>
                </a:lnTo>
                <a:lnTo>
                  <a:pt x="53975" y="771525"/>
                </a:lnTo>
                <a:lnTo>
                  <a:pt x="0" y="787400"/>
                </a:lnTo>
                <a:lnTo>
                  <a:pt x="28575" y="739775"/>
                </a:lnTo>
                <a:lnTo>
                  <a:pt x="47625" y="654050"/>
                </a:lnTo>
                <a:lnTo>
                  <a:pt x="60325" y="587375"/>
                </a:lnTo>
                <a:lnTo>
                  <a:pt x="98425" y="498475"/>
                </a:lnTo>
                <a:lnTo>
                  <a:pt x="123825" y="431800"/>
                </a:lnTo>
                <a:lnTo>
                  <a:pt x="190500" y="400050"/>
                </a:lnTo>
                <a:lnTo>
                  <a:pt x="273050" y="377825"/>
                </a:lnTo>
                <a:lnTo>
                  <a:pt x="311150" y="349250"/>
                </a:lnTo>
                <a:lnTo>
                  <a:pt x="307975" y="330200"/>
                </a:lnTo>
                <a:lnTo>
                  <a:pt x="269875" y="333375"/>
                </a:lnTo>
                <a:lnTo>
                  <a:pt x="231775" y="358775"/>
                </a:lnTo>
                <a:lnTo>
                  <a:pt x="196850" y="330200"/>
                </a:lnTo>
                <a:lnTo>
                  <a:pt x="177800" y="327025"/>
                </a:lnTo>
                <a:lnTo>
                  <a:pt x="168275" y="361950"/>
                </a:lnTo>
                <a:lnTo>
                  <a:pt x="57150" y="339725"/>
                </a:lnTo>
                <a:lnTo>
                  <a:pt x="44450" y="276225"/>
                </a:lnTo>
                <a:lnTo>
                  <a:pt x="117475" y="269875"/>
                </a:lnTo>
                <a:lnTo>
                  <a:pt x="158750" y="219075"/>
                </a:lnTo>
                <a:lnTo>
                  <a:pt x="161925" y="146050"/>
                </a:lnTo>
                <a:lnTo>
                  <a:pt x="196850" y="139700"/>
                </a:lnTo>
                <a:lnTo>
                  <a:pt x="317500" y="168275"/>
                </a:lnTo>
                <a:lnTo>
                  <a:pt x="523875" y="174625"/>
                </a:lnTo>
                <a:lnTo>
                  <a:pt x="587375" y="161925"/>
                </a:lnTo>
                <a:lnTo>
                  <a:pt x="641350" y="111125"/>
                </a:lnTo>
                <a:lnTo>
                  <a:pt x="682625" y="63500"/>
                </a:lnTo>
                <a:lnTo>
                  <a:pt x="688975" y="0"/>
                </a:lnTo>
                <a:close/>
              </a:path>
            </a:pathLst>
          </a:custGeom>
          <a:solidFill>
            <a:schemeClr val="tx1">
              <a:alpha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17 Slayt Numarası Yer Tutucusu"/>
          <p:cNvSpPr>
            <a:spLocks noGrp="1"/>
          </p:cNvSpPr>
          <p:nvPr>
            <p:ph type="sldNum" sz="quarter" idx="4"/>
          </p:nvPr>
        </p:nvSpPr>
        <p:spPr>
          <a:xfrm>
            <a:off x="8267700" y="6461720"/>
            <a:ext cx="762000" cy="365125"/>
          </a:xfrm>
          <a:prstGeom prst="rect">
            <a:avLst/>
          </a:prstGeom>
        </p:spPr>
        <p:txBody>
          <a:bodyPr vert="horz" lIns="0" tIns="0" rIns="0" bIns="0" anchor="b"/>
          <a:lstStyle>
            <a:lvl1pPr algn="r" eaLnBrk="1" latinLnBrk="0" hangingPunct="1">
              <a:defRPr kumimoji="0" sz="1600" b="1">
                <a:solidFill>
                  <a:srgbClr val="FF0000"/>
                </a:solidFill>
                <a:latin typeface="+mj-lt"/>
              </a:defRPr>
            </a:lvl1pPr>
          </a:lstStyle>
          <a:p>
            <a:fld id="{7479B5F4-B7D1-461A-8A38-F0DF4F145B70}" type="slidenum">
              <a:rPr lang="tr-TR" smtClean="0"/>
              <a:pPr/>
              <a:t>9</a:t>
            </a:fld>
            <a:r>
              <a:rPr lang="tr-TR" smtClean="0"/>
              <a:t> / 10</a:t>
            </a:r>
            <a:endParaRPr lang="tr-TR"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afterEffect">
                                  <p:stCondLst>
                                    <p:cond delay="1000"/>
                                  </p:stCondLst>
                                  <p:childTnLst>
                                    <p:anim calcmode="discrete" valueType="str">
                                      <p:cBhvr>
                                        <p:cTn id="6" dur="2000" fill="hold"/>
                                        <p:tgtEl>
                                          <p:spTgt spid="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335</TotalTime>
  <Words>612</Words>
  <Application>Microsoft Office PowerPoint</Application>
  <PresentationFormat>Ekran Gösterisi (4:3)</PresentationFormat>
  <Paragraphs>57</Paragraphs>
  <Slides>10</Slides>
  <Notes>0</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Akış</vt:lpstr>
      <vt:lpstr>TÜRKİYE’NİN İKLİM ÇEŞİTLERİ VE ÖZELLİKLERİ</vt:lpstr>
      <vt:lpstr>KARADENİZ İKLİMİ</vt:lpstr>
      <vt:lpstr>AKDENİZ İKLİMİ</vt:lpstr>
      <vt:lpstr>KARASAL İKLİM</vt:lpstr>
      <vt:lpstr>KARASAL İKLİM</vt:lpstr>
      <vt:lpstr>KARASAL İKLİM</vt:lpstr>
      <vt:lpstr>KARASAL İKLİM</vt:lpstr>
      <vt:lpstr>KARASAL İKLİM</vt:lpstr>
      <vt:lpstr>MARMARA (GEÇİŞ) İKLİMİ</vt:lpstr>
      <vt:lpstr>Hazırlayan :  Adı Soyadı : Gamzenur DURGUN Sınıfı  : 5/D Öğretmen  : Sezai YILDIRIM 1.Dönem Proje Ödevi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2015-12-19T17:52:09Z</dcterms:created>
  <dcterms:modified xsi:type="dcterms:W3CDTF">2015-12-21T15:02:42Z</dcterms:modified>
  <cp:category>www.sorubak.com</cp:category>
</cp:coreProperties>
</file>