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72" y="16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C70304-97E9-41C8-8D98-BF40192048A9}" type="datetimeFigureOut">
              <a:rPr lang="tr-TR" smtClean="0"/>
              <a:pPr/>
              <a:t>08.04.2016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33051-BAEE-45F6-88CC-23CFE99F5A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63988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33051-BAEE-45F6-88CC-23CFE99F5AAB}" type="slidenum">
              <a:rPr lang="tr-TR" smtClean="0"/>
              <a:pPr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5839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0B768-BA36-4061-BB23-3AF444312F43}" type="datetimeFigureOut">
              <a:rPr lang="tr-TR" smtClean="0"/>
              <a:pPr/>
              <a:t>08.04.2016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E4CB-55D8-4F16-B266-B39CB6F158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0B768-BA36-4061-BB23-3AF444312F43}" type="datetimeFigureOut">
              <a:rPr lang="tr-TR" smtClean="0"/>
              <a:pPr/>
              <a:t>08.04.2016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E4CB-55D8-4F16-B266-B39CB6F158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0B768-BA36-4061-BB23-3AF444312F43}" type="datetimeFigureOut">
              <a:rPr lang="tr-TR" smtClean="0"/>
              <a:pPr/>
              <a:t>08.04.2016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E4CB-55D8-4F16-B266-B39CB6F158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0B768-BA36-4061-BB23-3AF444312F43}" type="datetimeFigureOut">
              <a:rPr lang="tr-TR" smtClean="0"/>
              <a:pPr/>
              <a:t>08.04.2016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E4CB-55D8-4F16-B266-B39CB6F158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0B768-BA36-4061-BB23-3AF444312F43}" type="datetimeFigureOut">
              <a:rPr lang="tr-TR" smtClean="0"/>
              <a:pPr/>
              <a:t>08.04.2016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E4CB-55D8-4F16-B266-B39CB6F158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0B768-BA36-4061-BB23-3AF444312F43}" type="datetimeFigureOut">
              <a:rPr lang="tr-TR" smtClean="0"/>
              <a:pPr/>
              <a:t>08.04.2016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E4CB-55D8-4F16-B266-B39CB6F158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0B768-BA36-4061-BB23-3AF444312F43}" type="datetimeFigureOut">
              <a:rPr lang="tr-TR" smtClean="0"/>
              <a:pPr/>
              <a:t>08.04.2016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E4CB-55D8-4F16-B266-B39CB6F158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0B768-BA36-4061-BB23-3AF444312F43}" type="datetimeFigureOut">
              <a:rPr lang="tr-TR" smtClean="0"/>
              <a:pPr/>
              <a:t>08.04.2016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E4CB-55D8-4F16-B266-B39CB6F158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0B768-BA36-4061-BB23-3AF444312F43}" type="datetimeFigureOut">
              <a:rPr lang="tr-TR" smtClean="0"/>
              <a:pPr/>
              <a:t>08.04.2016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E4CB-55D8-4F16-B266-B39CB6F158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0B768-BA36-4061-BB23-3AF444312F43}" type="datetimeFigureOut">
              <a:rPr lang="tr-TR" smtClean="0"/>
              <a:pPr/>
              <a:t>08.04.2016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E4CB-55D8-4F16-B266-B39CB6F158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0B768-BA36-4061-BB23-3AF444312F43}" type="datetimeFigureOut">
              <a:rPr lang="tr-TR" smtClean="0"/>
              <a:pPr/>
              <a:t>08.04.2016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E4CB-55D8-4F16-B266-B39CB6F158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4A0B768-BA36-4061-BB23-3AF444312F43}" type="datetimeFigureOut">
              <a:rPr lang="tr-TR" smtClean="0"/>
              <a:pPr/>
              <a:t>08.04.2016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66AE4CB-55D8-4F16-B266-B39CB6F158D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google.com.tr/url?sa=i&amp;rct=j&amp;q=&amp;esrc=s&amp;source=images&amp;cd=&amp;cad=rja&amp;uact=8&amp;ved=0ahUKEwjK0PimhdfLAhUJbRQKHf7OCooQjRwIBw&amp;url=http://gezegenigez.com/antalyada-gezilecek-yerler-listesi/&amp;bvm=bv.117218890,d.bGs&amp;psig=AFQjCNHaHRTIgzxS8LrUeVh9LPoXTULvhQ&amp;ust=1458830512483292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google.com.tr/url?sa=i&amp;rct=j&amp;q=&amp;esrc=s&amp;source=images&amp;cd=&amp;cad=rja&amp;uact=8&amp;ved=0ahUKEwi-0Z3ShdfLAhULshQKHZFMCaoQjRwIBw&amp;url=http://www.radikal.com.tr/hayat/baraj-kapaklari-kapaninca-manavgat-selalesi-kayboldu-1496706/&amp;psig=AFQjCNGaFh8efukR9fsLoWu3qNNQWE_-0Q&amp;ust=1458830582460345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google.com.tr/url?sa=i&amp;rct=j&amp;q=&amp;esrc=s&amp;source=images&amp;cd=&amp;cad=rja&amp;uact=8&amp;ved=0ahUKEwibq6eUhtfLAhWHwBQKHZCSC7IQjRwIBw&amp;url=http://www.kapadokyatravel.com/selale-turlari/ohtamis-selalesi-ordu-turu.html&amp;psig=AFQjCNHenoOExQm7uaQwk8RRSf_BM1YtJQ&amp;ust=1458830737276994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google.com.tr/url?sa=i&amp;rct=j&amp;q=&amp;esrc=s&amp;source=images&amp;cd=&amp;cad=rja&amp;uact=8&amp;ved=0ahUKEwiVv5CDitfLAhUHVxQKHSlpDbIQjRwIBw&amp;url=http://www.alasayvan.net/doga-ve-manzara-resimleri/11126-niagara-selalesi-resimleri.html&amp;psig=AFQjCNE8WJWyRJsE4fU2CPbEq9xMeHO2fg&amp;ust=1458831730969905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google.com.tr/url?sa=i&amp;rct=j&amp;q=&amp;esrc=s&amp;source=images&amp;cd=&amp;cad=rja&amp;uact=8&amp;ved=0ahUKEwixmIzLitfLAhWDXBQKHagsBNgQjRwIBw&amp;url=http://kemal53.blogspot.com/2015/09/angel-selalesi-angel-falls-venezuella.html&amp;bvm=bv.117218890,d.bGs&amp;psig=AFQjCNFKUk24TEOYvn2AMOFyRFN5bD4VeQ&amp;ust=1458831927869701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google.com.tr/url?sa=i&amp;rct=j&amp;q=&amp;esrc=s&amp;source=images&amp;cd=&amp;cad=rja&amp;uact=8&amp;ved=0ahUKEwiOiqWui9fLAhUGWRQKHZqRBT8QjRwIBw&amp;url=http://www.alasayvan.net/forumda-basligi-olmayan-konular/366236-viktorya-selalesinin-ismi-nerden-gelmis.html&amp;bvm=bv.117218890,d.bGs&amp;psig=AFQjCNEKCrqXkJXwPFWg2LYF0osh8sGImw&amp;ust=1458832022128281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google.com.tr/url?sa=i&amp;rct=j&amp;q=&amp;esrc=s&amp;source=images&amp;cd=&amp;cad=rja&amp;uact=8&amp;ved=0ahUKEwjt-7KmjNfLAhVG1hQKHYBFCJEQjRwIBw&amp;url=http://www.kadinhaberleri.com/ozel-haberler/etna-yanardagi-harekete-gecti-diye-cozum-sureci-bitebilir-h275190.html&amp;psig=AFQjCNHNiuIHyHhiimikAY_PV22Mga3EZg&amp;ust=1458832367906371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www.google.com.tr/url?sa=i&amp;rct=j&amp;q=&amp;esrc=s&amp;source=images&amp;cd=&amp;cad=rja&amp;uact=8&amp;ved=0ahUKEwiX-NDJjNfLAhUB1RQKHcNTB-MQjRwIBw&amp;url=http://www.gezikolik.com/tr/Genel_Bilgiler/Turkiye/Dunyanin_En_Tehlikeli_Volkanlari/p_12018_3.aspx&amp;psig=AFQjCNF1yUgzke0NBSJHHvyTEVDu8FDaDQ&amp;ust=1458832460764935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www.google.com.tr/url?sa=i&amp;rct=j&amp;q=&amp;esrc=s&amp;source=images&amp;cd=&amp;cad=rja&amp;uact=8&amp;ved=0ahUKEwj8vrL-jNfLAhWEaxQKHTX7C6cQjRwIBw&amp;url=http://www.hurriyet.com.tr/amerika-daki-avrupa-26850864&amp;bvm=bv.117218890,d.bGs&amp;psig=AFQjCNEicOMx7N_BhoXzcr7rZayw6J6CYg&amp;ust=1458832576648651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google.com.tr/url?sa=i&amp;rct=j&amp;q=&amp;esrc=s&amp;source=images&amp;cd=&amp;cad=rja&amp;uact=8&amp;ved=0ahUKEwitpaCsjdfLAhXG1RQKHdi8DTMQjRwIBw&amp;url=http://taksikonya.com/2013/12/obruk-golu/&amp;psig=AFQjCNEy5XO2YLOaCmHV5mPn8LNx77-f-Q&amp;ust=1458832672475105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www.google.com.tr/url?sa=i&amp;rct=j&amp;q=&amp;esrc=s&amp;source=images&amp;cd=&amp;cad=rja&amp;uact=8&amp;ved=0ahUKEwi3l8zljdfLAhXDVRQKHaLTAgsQjRwIBw&amp;url=http://www.haber7.com/yasam/haber/345197-dunyanin-en-yasli-agaci-bulundu&amp;bvm=bv.117218890,d.bGs&amp;psig=AFQjCNEf62T6Drw9MvcbkXuARBECClRgmQ&amp;ust=1458832791048903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google.com.tr/url?sa=i&amp;rct=j&amp;q=&amp;esrc=s&amp;source=images&amp;cd=&amp;cad=rja&amp;uact=8&amp;ved=0ahUKEwj4uNuagdfLAhXHXhQKHbrFCM0QjRwIBw&amp;url=https://gezimanya.com/turkiye/pamukkale&amp;psig=AFQjCNGY63h5n4bvQ_xOyU8B7FNyooaBhw&amp;ust=1458829404951455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google.com.tr/url?sa=i&amp;rct=j&amp;q=&amp;esrc=s&amp;source=images&amp;cd=&amp;cad=rja&amp;uact=8&amp;ved=0ahUKEwiUnOyQg9fLAhUKbhQKHVIEBq0QjRwIBw&amp;url=http://www.nilufer.bel.tr/niluferbelediyesi-288-ayvaini_magarasi&amp;psig=AFQjCNG5sz7ZOVSmnAyMELTHnnENHdCtFg&amp;ust=1458829852994217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google.com.tr/url?sa=i&amp;rct=j&amp;q=&amp;esrc=s&amp;source=images&amp;cd=&amp;cad=rja&amp;uact=8&amp;ved=0ahUKEwjyvuffg9fLAhXMbRQKHeDWAvkQjRwIBw&amp;url=http://alanyatatilim.blogcu.com/alanya-damlatas-magarasi/4026427&amp;psig=AFQjCNGRS-uMzMQgscVmyYR9TvrFwdmtXA&amp;ust=1458830039275260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google.com.tr/url?sa=i&amp;rct=j&amp;q=&amp;esrc=s&amp;source=images&amp;cd=&amp;cad=rja&amp;uact=8&amp;ved=0ahUKEwiuxaeuhNfLAhVBvhQKHXBpCEQQjRwIBw&amp;url=http://www.delinetciler.org/akdeniz-bolgesi/67809-altinbesik-dudensuyu-magarasi.html&amp;psig=AFQjCNGQdp7EoNIbN6AVlQ5Ne8VBrasrWQ&amp;ust=1458830153674065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660232" y="6237312"/>
            <a:ext cx="2494940" cy="672480"/>
          </a:xfrm>
        </p:spPr>
        <p:txBody>
          <a:bodyPr>
            <a:normAutofit fontScale="92500"/>
          </a:bodyPr>
          <a:lstStyle/>
          <a:p>
            <a:r>
              <a:rPr lang="tr-TR" dirty="0" smtClean="0"/>
              <a:t>Haktan ATALAY 5/C</a:t>
            </a:r>
          </a:p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39552" y="2492896"/>
            <a:ext cx="7772400" cy="1470025"/>
          </a:xfrm>
        </p:spPr>
        <p:txBody>
          <a:bodyPr/>
          <a:lstStyle/>
          <a:p>
            <a:pPr marL="182880" indent="0" algn="ctr">
              <a:buNone/>
            </a:pPr>
            <a:r>
              <a:rPr lang="tr-TR" i="1" dirty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  <a:latin typeface="Copperplate Gothic Bold" pitchFamily="34" charset="0"/>
              </a:rPr>
              <a:t> </a:t>
            </a:r>
            <a:r>
              <a:rPr lang="tr-TR" i="1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  <a:latin typeface="Copperplate Gothic Bold" pitchFamily="34" charset="0"/>
              </a:rPr>
              <a:t>  </a:t>
            </a:r>
            <a:r>
              <a:rPr lang="tr-TR" b="1" i="1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  <a:latin typeface="Copperplate Gothic Bold" pitchFamily="34" charset="0"/>
              </a:rPr>
              <a:t>Dogal Anıtlar</a:t>
            </a:r>
            <a:br>
              <a:rPr lang="tr-TR" b="1" i="1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  <a:latin typeface="Copperplate Gothic Bold" pitchFamily="34" charset="0"/>
              </a:rPr>
            </a:br>
            <a:endParaRPr lang="tr-TR" b="1" i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00"/>
                </a:outerShdw>
                <a:reflection blurRad="6350" stA="55000" endA="300" endPos="45500" dir="5400000" sy="-100000" algn="bl" rotWithShape="0"/>
              </a:effectLst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3253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Doğal Anıt Örnekleri 4</a:t>
            </a:r>
          </a:p>
          <a:p>
            <a:pPr marL="45720" indent="0"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1484784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Şelale: Yüksek Bir Noktadan Akan Akarsulardır. </a:t>
            </a:r>
            <a:br>
              <a:rPr lang="tr-TR" sz="2400" b="1" dirty="0" smtClean="0"/>
            </a:br>
            <a:r>
              <a:rPr lang="tr-TR" sz="2400" b="1" dirty="0" smtClean="0"/>
              <a:t>Ülkemizdeki Önemli Şelaleler: Düden Şelalesi (Antalya), </a:t>
            </a:r>
          </a:p>
          <a:p>
            <a:r>
              <a:rPr lang="tr-TR" sz="2400" b="1" dirty="0" smtClean="0"/>
              <a:t>Manavgat Şelalesi (Antalya), Kurşunlu Şelalesi (Antalya), </a:t>
            </a:r>
          </a:p>
          <a:p>
            <a:r>
              <a:rPr lang="tr-TR" sz="2400" b="1" dirty="0" smtClean="0"/>
              <a:t>Ohtamış Şelalesi (Ordu), Tortum Şelalesi (Erzurum), </a:t>
            </a:r>
          </a:p>
          <a:p>
            <a:r>
              <a:rPr lang="tr-TR" sz="2400" b="1" dirty="0" smtClean="0"/>
              <a:t>Çır Şelalesi (Bingöl), Erfelek İlçesi Tatlıca (Sinop)</a:t>
            </a:r>
            <a:br>
              <a:rPr lang="tr-TR" sz="2400" b="1" dirty="0" smtClean="0"/>
            </a:br>
            <a:r>
              <a:rPr lang="tr-TR" sz="2400" b="1" dirty="0" smtClean="0"/>
              <a:t>Dünya’daki Önemli Şelaleler: Niagara (Kanada), </a:t>
            </a:r>
          </a:p>
          <a:p>
            <a:r>
              <a:rPr lang="tr-TR" sz="2400" b="1" dirty="0" smtClean="0"/>
              <a:t>Angel Şelalesi (Venezüella), Tugela Şelalesi (Güney Afrika),</a:t>
            </a:r>
          </a:p>
          <a:p>
            <a:r>
              <a:rPr lang="tr-TR" sz="2400" b="1" dirty="0" smtClean="0"/>
              <a:t> Victoria Şelaleleri (Güney Afrika), Yosemite Şelaleleri (ABD)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xmlns="" val="201311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Doğal Anıt Örnekleri 4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6146" name="Picture 2" descr="http://gezegenigez.com/wp-content/uploads/2015/05/d%C3%BCden-%C5%9Felales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5480" y="1580416"/>
            <a:ext cx="6195259" cy="4147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475656" y="6021288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Düden Şelalesi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23407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Doğal Anıt Örnekleri 4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://i.radikal.com.tr/150x113/2016/01/03/201601032103_caglayan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8172" y="1196752"/>
            <a:ext cx="6848097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43608" y="6021288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Manavgat Şelalesi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18212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Doğal Anıt Örnekleri 4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8194" name="Picture 2" descr="http://www.kapadokyatravel.com/wp-content/uploads/2012/10/ohtamis-ordu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3695" y="1412776"/>
            <a:ext cx="556861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547664" y="5805264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Ohtamış Şelalesi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8054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Doğal Anıt Örnekleri 4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9218" name="Picture 2" descr="http://www.alasayvan.net/attachments/doga-ve-manzara-resimleri-53207d1417416376/niagara-elalesi-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12776"/>
            <a:ext cx="5428996" cy="40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331640" y="5805264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Niagara Şelalesi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12134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Doğal Anıt Örnekleri 4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42" name="Picture 2" descr="http://3.bp.blogspot.com/-AUkrKyjRgaU/VezJHc_jXoI/AAAAAAAAAVo/64ks3cvHHGs/s1600/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6461261" cy="403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259632" y="5949280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Angel Şelalesi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35957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Doğal Anıt Örnekleri 4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AutoShape 2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508125"/>
            <a:ext cx="47625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6636268" cy="437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259632" y="6021288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Viktorya Şelalesi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46233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Doğal Anıt Örnekleri 5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1520" y="1777217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/>
              <a:t>Yanardağ: Dünyanın Merkezindeki Ateş Kürenin Yer Kabuğundaki Çatlaklardan Yeryüzüne Fışkırmasıyla Oluşurlar.</a:t>
            </a:r>
            <a:br>
              <a:rPr lang="tr-TR" sz="2800" b="1" dirty="0" smtClean="0"/>
            </a:br>
            <a:r>
              <a:rPr lang="tr-TR" sz="2800" b="1" dirty="0" smtClean="0"/>
              <a:t>Önemli Yanardağlar: Etna (İtalya), Vezüv (İtalya), Santa Maria (Guatemala), Rainier (USA), Unzen (Japonya)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2993631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Doğal Anıt Örnekleri 5 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2290" name="Picture 2" descr="http://www.aradiginibuldun.com/wp-content/uploads/2011/07/aradiginibuldunco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5157" y="1340768"/>
            <a:ext cx="599190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547664" y="5949280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Etna Yanardağı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43273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Doğal Anıt Örnekleri 5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3314" name="Picture 2" descr="http://www.gezikolik.com/Images/UserPosted/Publish/62da9226-461b-4152-aca7-04e030e7ddcf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8375" y="1486101"/>
            <a:ext cx="5779927" cy="3918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528375" y="5949280"/>
            <a:ext cx="5923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Santa Maria Yanardağı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09660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sz="quarter" idx="13"/>
          </p:nvPr>
        </p:nvSpPr>
        <p:spPr>
          <a:xfrm>
            <a:off x="1475656" y="1628800"/>
            <a:ext cx="6400800" cy="3474720"/>
          </a:xfrm>
        </p:spPr>
        <p:txBody>
          <a:bodyPr/>
          <a:lstStyle/>
          <a:p>
            <a:pPr marL="45720" indent="0">
              <a:buNone/>
            </a:pPr>
            <a:r>
              <a:rPr lang="tr-TR" b="1" dirty="0" smtClean="0"/>
              <a:t>Dünya’nın Oluşum Sürecinde Ortaya Çıkmış Şelale</a:t>
            </a:r>
            <a:r>
              <a:rPr lang="tr-TR" b="1" dirty="0"/>
              <a:t>, </a:t>
            </a:r>
            <a:r>
              <a:rPr lang="tr-TR" b="1" dirty="0" smtClean="0"/>
              <a:t>Mağara</a:t>
            </a:r>
            <a:r>
              <a:rPr lang="tr-TR" b="1" dirty="0"/>
              <a:t>, </a:t>
            </a:r>
            <a:r>
              <a:rPr lang="tr-TR" b="1" dirty="0" smtClean="0"/>
              <a:t>Peri Bacaları</a:t>
            </a:r>
            <a:r>
              <a:rPr lang="tr-TR" b="1" dirty="0"/>
              <a:t>, </a:t>
            </a:r>
            <a:r>
              <a:rPr lang="tr-TR" b="1" dirty="0" smtClean="0"/>
              <a:t>Travertenler</a:t>
            </a:r>
            <a:r>
              <a:rPr lang="tr-TR" b="1" dirty="0"/>
              <a:t>, </a:t>
            </a:r>
            <a:r>
              <a:rPr lang="tr-TR" b="1" dirty="0" smtClean="0"/>
              <a:t>Yanardağlar</a:t>
            </a:r>
            <a:r>
              <a:rPr lang="tr-TR" b="1" dirty="0"/>
              <a:t>, </a:t>
            </a:r>
            <a:r>
              <a:rPr lang="tr-TR" b="1" dirty="0" smtClean="0"/>
              <a:t>Yaşlı Ağaçlar</a:t>
            </a:r>
            <a:r>
              <a:rPr lang="tr-TR" b="1" dirty="0"/>
              <a:t>, </a:t>
            </a:r>
            <a:r>
              <a:rPr lang="tr-TR" b="1" dirty="0" smtClean="0"/>
              <a:t>Obruklar</a:t>
            </a:r>
            <a:r>
              <a:rPr lang="tr-TR" b="1" dirty="0"/>
              <a:t>, </a:t>
            </a:r>
            <a:r>
              <a:rPr lang="tr-TR" b="1" dirty="0" smtClean="0"/>
              <a:t>Göller Gibi Yapıların Genel İsmi </a:t>
            </a:r>
            <a:r>
              <a:rPr lang="tr-TR" b="1" dirty="0"/>
              <a:t>D</a:t>
            </a:r>
            <a:r>
              <a:rPr lang="tr-TR" b="1" dirty="0" smtClean="0"/>
              <a:t>oğal </a:t>
            </a:r>
            <a:r>
              <a:rPr lang="tr-TR" b="1" dirty="0"/>
              <a:t>A</a:t>
            </a:r>
            <a:r>
              <a:rPr lang="tr-TR" b="1" dirty="0" smtClean="0"/>
              <a:t>nıttır.</a:t>
            </a:r>
          </a:p>
          <a:p>
            <a:pPr marL="45720" indent="0">
              <a:buNone/>
            </a:pPr>
            <a:r>
              <a:rPr lang="tr-TR" b="1" dirty="0"/>
              <a:t>Doğal </a:t>
            </a:r>
            <a:r>
              <a:rPr lang="tr-TR" b="1" dirty="0" smtClean="0"/>
              <a:t>Anıtların Kendine Has Özelliklerinin Yanında Turistik Yönleri </a:t>
            </a:r>
            <a:r>
              <a:rPr lang="tr-TR" b="1" dirty="0"/>
              <a:t>de </a:t>
            </a:r>
            <a:r>
              <a:rPr lang="tr-TR" b="1" dirty="0" smtClean="0"/>
              <a:t>Vardır</a:t>
            </a:r>
            <a:r>
              <a:rPr lang="tr-TR" b="1" dirty="0"/>
              <a:t>. İnsanlar </a:t>
            </a:r>
            <a:r>
              <a:rPr lang="tr-TR" b="1" dirty="0" smtClean="0"/>
              <a:t>Mağara</a:t>
            </a:r>
            <a:r>
              <a:rPr lang="tr-TR" b="1" dirty="0"/>
              <a:t>, </a:t>
            </a:r>
            <a:r>
              <a:rPr lang="tr-TR" b="1" dirty="0" smtClean="0"/>
              <a:t>Şelale</a:t>
            </a:r>
            <a:r>
              <a:rPr lang="tr-TR" b="1" dirty="0"/>
              <a:t>, </a:t>
            </a:r>
            <a:r>
              <a:rPr lang="tr-TR" b="1" dirty="0" smtClean="0"/>
              <a:t>Göl Gibi Bölgelere Geziler </a:t>
            </a:r>
            <a:r>
              <a:rPr lang="tr-TR" b="1" dirty="0"/>
              <a:t>D</a:t>
            </a:r>
            <a:r>
              <a:rPr lang="tr-TR" b="1" dirty="0" smtClean="0"/>
              <a:t>üzenlemektedir</a:t>
            </a:r>
            <a:r>
              <a:rPr lang="tr-T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507418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smtClean="0">
                <a:solidFill>
                  <a:srgbClr val="FF0000"/>
                </a:solidFill>
              </a:rPr>
              <a:t>    Doğal Anıt Örnekleri 5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4340" name="Picture 4" descr="http://i.hurimg.com/i/hurriyet/90/0x0/55eb255ef018fbb8f8ae403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6077901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403648" y="5877272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Rainier Yanardağı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85506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Doğal Anıt Örnekleri 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267744" y="58772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dirty="0"/>
              <a:t>Obruk: Yeryüzündeki </a:t>
            </a:r>
            <a:r>
              <a:rPr lang="tr-TR" dirty="0" smtClean="0"/>
              <a:t>Çökmeler Sonucunda Oluşan Çukurlardır</a:t>
            </a:r>
            <a:r>
              <a:rPr lang="tr-TR" dirty="0"/>
              <a:t>.</a:t>
            </a:r>
          </a:p>
        </p:txBody>
      </p:sp>
      <p:pic>
        <p:nvPicPr>
          <p:cNvPr id="15362" name="Picture 2" descr="http://taksikonya.com/wp-content/uploads/2013/12/obruk-golu-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5317" y="1772816"/>
            <a:ext cx="5645427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3385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Doğal Anıt Örnekleri 7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79512" y="1772816"/>
            <a:ext cx="6102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Yaşlı Ağaçlar: Yaşlı Ağaçlar Da Doğal Anıt Sayılır. Dünya’nın En Yaşlı Ağacı 10 Bin Yaşındadır Ve İsveç’in Fulu Dağında Bulunmaktadır. Türkiye’nin En Yaşlı Ağacı İse Antalya’da Bulunan 2500 Yıllık Ağaçtır.</a:t>
            </a:r>
            <a:endParaRPr lang="tr-TR" dirty="0"/>
          </a:p>
        </p:txBody>
      </p:sp>
      <p:sp>
        <p:nvSpPr>
          <p:cNvPr id="5" name="AutoShape 2" descr="data:image/jpeg;base64,/9j/4AAQSkZJRgABAQAAAQABAAD/2wCEAAkGBhISERUUEhMWFRUWGRwZGRgYGCAaIBoeHh8cIBshIR4gISYeIiIkISEgHy8gIycpLSwsHR8xNTAqNSYrLCkBCQoKDgwOGg8PGikfHxwpKSkpKSkpKSkpKSkpKSkpLCkpKSkpKSkpKSwpKSkpLCkpKSksKSkpLCwsKSkpKSksKf/AABEIAKMA2QMBIgACEQEDEQH/xAAcAAADAAMBAQEAAAAAAAAAAAAEBQYCAwcAAQj/xABDEAACAQIEBAQDBQYEBQMFAAABAhEDIQAEEjEFIkFRBhNhcTKBkSNCUqGxBxQVwdHwU2JykhYz4eLxk9LTFyRVY4L/xAAYAQADAQEAAAAAAAAAAAAAAAABAgMABP/EACIRAAICAgMAAwEBAQAAAAAAAAABAhEhMQMSQRNRYUIyIv/aAAwDAQACEQMRAD8A9VztSqWqM+qo5++swDPKLSoC8vvNjvj2S46cvTK0aVLzSISuwLMhO8KbAg+04C8O8QzeaUnMalgkqyUhAHXTebdTeION68DLw1JYBMiPvaRcyLST6Y5ZSkmVjBNE3w7gtTW1fztZLm5JLM53kesnf54MzbozMCpGrUCp7qDftM9JwXV4ktFqq2+0sYggFQL95J2I3xNcR4uhOlDLbdrnbbrOK7yyWsI3rRJpZWkpIly5DCRJYdI7DCj95HndOYkyRMXB29R/PB1biDZesjLdkGmSCQDFoH93wosH1gzpAXaNUj27YMVQHbKylxGkmvyqK6H5AXkysSwgmB0PzGEY42VbX5QUAxygCBHMAOxk4BznEHqIgaAqAiY6kkk+5kzGNYoNpHLIaCCN/SP6YVsKGvFs3Sr8tEinpsA0mQSLiBY9wfrgOtlEVdRca2IMAE/9R0Mk4CqUmp/Ev3puLyOlsbqeX1EkR0t8r4McmZllQzMxfmPxXmenecFZpNabtpPczEbT7fywNRKq/MSJEW9x/I/ljIiVEHpG0x7jDClF4UqU0kPIOkkNJm8gSQb77QZnpgnj9UVa3nKmksyhu5ABBOn7pBIscTPD8zKRIBAK+sfrgjiOdgkUyTMD0MDmIm+2EaHi6HvFVcoVJY0wYAfl6EAQPTCmmvKukTpkNeR2Enp88bMlnSQIY6heTsRbp3xu4rwarR07faAkD8M3BJiNgfT88MqWAO3kWMyKGJQbtoix3BvP3YtG/rvh1wzirLTaSAGUjmE6ovAH0M+vTC3J8OdZ1cxiB1m62Pyg374pslkRTKuxUkLrGoESVK6xAkWXVY7nCMZClcqarLUZ3GpXldwASRAH+q498NF4eRT1awWAAACEE9p22AJ67Y1ZmjdivllUZ3BkglZJChRBvI+uNiZ86aaroAYXAi0W0gsCdzHvO2FGs05rJA+UKnKiLJZ2Kzc3gSTckXEb4YcA8JjMhzRXWqGOQBLqDtqBqbjcd8IeK+KAKryQ0EArYidIn/KyiANpBm+FlHjdZSKtGqyMhJtUIN+s9htHyvhtPIHnR0bivh45Wkquy11dgiCWVgXYGRFmE20kjpe8Yq6XgnLU0qU6qB6VZVViVANIgQCCBAEwZGxAmZJxA8M/aqWCrnUSuCoQlgUYXkzHKdgdUDa0YtPDnimrWJWcuQSyqju5ZlOw8w8hMWiDi0ZR8JOMiWyH7PM5Tq1RTHmik/JUdgAQR2+JmA+UxhzwHPVEqChVWnWp1RYHTdRHWIDR921/rh9lM8VrtSqtWoHakGA5tR+FTdGYd57YAy/CqdShUoQZDvpemAWDqeVujWNoAuJxuubQVLFMZZnIZOoEQBlJZbFqlPWQdmk8x5Tchu18Df8A09y3+C31/wCzCpvEDCKGaVVqpvPwsO9rk2EdRc9Bjf8Axc/gqf7qmGtei9foW5DhqZdGakru9NDpSnLsSWBAWOxPyn54K4BwTO16dRsxGTWoWZNQV3WTNgbfXvhx4d4fRDipRSpSUKw1FfiaoRIgg2QIokRvvh/So1BUOtpkcpUBIEmbGbidwb9rYVca9NLkrCOTcW/Zag1BMzWIQMz1ailRJU6QqqL33ki2OU8LqQ8i7Tbe1tx88fobx14gNGmMnlU83O5gaFVblVaxqN8tp7dhjkHjTwj/AAvM001F6b01YP0LAQ8HazflGDJJATF1OROrcxcd7fT/AKY9k0pMGaq9xOkBgtzYE2m0TAwFW4kt597f3GCMtmpOlaa7SSbxb8rxJwj0Oh5w/gMVgqsarFSwUfMCT0HbrhwvAXoUQroDXdlqEyIQCbaiYJkzsMKeCZ16LMA3l2gfCs2k3O+4xg/EHq11R6lRtZ0i5uCbb9++E3gf9D+NZRKzgABps0AdNogXMzhQ/AGpNBcDuGJFukiMfM9w1fMC09Zc7RUI79bztONHDuG1yXJOpUEsWMwY2PfGjSYZZ2Ef8MlxrNRaegg9SIO5/QfPGWY4YQoCup9dJMWi18BcU16eUlbrsY7dOsfywL/CWJiCWJ3m/T+uK0Ib6PBJJ01wCbkmFH5420eDoxg1w0HpcX2FrCTjRX8MNT5XptJgiREg+t8OcjNJlCry2EC41AhhMQJB98Azwig8I8ISpVVWqUgEGrmB5vT62t2xY+IfDWXrppV1FVLzqgEaYVd5Hv6nEl4d1tmA5+FQSwG7TMzM99hHpigz/BVzGYRiNSVT5dT71oYoD94cxAkdYxKeGUhrJLZPJ0vMBlguzBd9oPXcETirznBFV6dU6PLq6jpBkaSO+4BaJGIlfDtGiF1h50jUQ9ixBiDI3j3scbODcXq0pp1qrCm1Ngh+LQYDTe1yp5SRF8M1asRPNA3HuFtSamE5akAlNWtTAB3swXpBmCMMMioerTzIoHRqAqBCSVL6Q2j1Mzt6YKPGv3rMKtZgVemBTqkaSvfuBPVSDuDgjI8KqZZwtNS41A66ZN11CeQGdQ2tcROF+kFpHQeK+EcjUpClUytM0VsLadMxdY5tVr7T9ccf/al4SyGQqUFyzPqfVrXV5mkCNJHXeRGO6q61hNJzvBaLodisEWbvN5xxDiGQHE+OinklVadCF1fdikTLmJ3YwN5t3x0NEkA5P9nGZq5Rc1lKiZlNPNTEq6kfEINjB9RNsIaVdqRKOnOGnSZDKRtA6QcdcPCqnDswuby7qtCsdGZVgfLDzGvSNqbNaR8JPbFTxrwfSz1I/vNJE6r5enUOx8wLN+wGEfHYVOjmHD/G9WrQahmfMNE6U5lnSxPKQSdQg3BkxhjwLjuSqAis7M0qXihqaFA+i2vpud8Tnj/wPWyIZqTNUoEqxLmWQjlIPdQxjV64ReH+I1qWupS5aiJYi5HMJI//AJnfbCpdRrs7RmMhwzOUnGXSajAsGpISytNp6j/S0SMTH/D/ABX/AAB/uX+uN3h3xtUrV1cAJUYBK+qAAVMq4YkFWZSy80wYv2vf4rT/ABZj/ZU/92KpxEyhkjxUdJiQtQH/AFEgj6qT6asLfFfiZMpla1Vl5qY5LEgsbJf36T+uGL1CjyRZtIJ367G1gZPWMRdWn/E+ItQJ/wDscgyllAtWrCbE9VXqP62o0SSN3grgZp0amaq6zn6gms7xIBhtK7gKFg2viX/bSft6FJQIh6gO5JMLHbYzbvjoNSqlGoyLCU2+NUWACZgiNiLAjr0xzL9oOcWrmqGsEinSJYgg73AA2FgMLLQ6Rz6uogqJvAHqBczM9ek4b8OygRRYiVgnqwYm19ha2AkQeYzHeYAkW7mD3g4IyWag21M8AiTYRsZ9CZj0xy8kqwi8I5NnGOH6VDBQAYURdQdI1WJLSbSdsG8PpOoOnQWmAZAPKfUSBB3FsaqqBoapWLHU0x1lRAsIiVHynBeXpVGZabM4AAAHKot3kb77DrcjCReB5RDuA8DWvqUFRUBYadvieLSd4nv3xQfwV2paFpBKiESh5AywTYjc3HU7jEnks9Vo1WNNNYUglSuq1P4uxG/zHXF1wzxRTq0iyazWpw5DcovCxG8SBeOmM07tBvFELxrgrLTdWUpyzcGbSR740ZagoM/CY1KxtOm+294F8dQr5EV8pVLuxbyXKiCBqCsBb36+mOX0BqVZNiVX1mIPrF9usYunaI6ZnnaVRqTV2DBZVV3gEjafTvhRwrUGJgG4EEjptv0MdcX38DpVaAVSKelAS0Ehj1i+na0+nviNquVQaqaim5s0djBGofXTfATRpWzoPgrgyVENYiS8WV9NgSTG0GY9DEdcOeKnyioJKMBMahzAGBFu57/XHPfD/itsuQEANMkgqpKjeNr/APkDfFnS4+1cOpphiQdQYTE3MaTbcER1B63PPOVMvxoU8SzNALVBAdQC0RctqmZi+5N9vYHE0SymoJVbqh5gQSAQII5QJMT2xSccpFsuQoQMFGpQZMkkhgD3+sEDE/SytJwz5jVznlCmAg1DVIkAap3ghSIgzODDkpAnDIdw+otQDlVimq8hwCPiJF5FjcHVYXxRh0UK9IkaNMna4WWB26ETAicQ1PLije78tzYaXM+Xt0ItJxacMzfnllbSVsRpBlS2kQWgwxn5xFtsN2zYnUrOKUqldHak/l1KlGLAlagizaosym09BM2iOO+BPEIyIzSpUU1KnJrF9jAKndt2IHUwfTF+/D6+cCZRKrDLKXaqfhaqoaNCt90G5Itg7jPCqXDteYy+XpNlQqmvl2T4SpjzEkFZAJkdh3OOn/StEtPI24Z4iyDUEprIpsBTitTdddtBhiNJJAg3xhw+t+6lMvmGZqAYLQqhyQJnRTqkRDDZWJIPvjVkOJU6eWroEIpZeoyi4I0zrQCZizQO0DrjTlM6rKrofNo1gxek4JUX3UG86RBQ2tIg2wbBVldm+HU3pvTZVKshQgieU7j2/wDOPzn4v8PHh+fqUV1eUw1UjvKNsJ6wZHyx2Dwl4iQZqvkxVZwiq1ItOpV2amZ6oSIJmx9MFePPBtHP0kkstRXGl1uQGswgmD0Om1xjSygJ9WcS4pQrtTGYWm7IgFOpWXYN90GNwRG/cYQ/xWp/if39cd58MeFxkaFSi2YFY1CrhQhCppPLK3PMYBmNtjeWv8Iyv/42h/6P/ZhPjG7HN8wnE6Vd8nlnqVS1NGqvUYlaLEfakX0hZNo29Dh/wdXyVGnRpFH0uSGVyjMSJZm1Bgwb5drYYU+IxNWqvlksSomAFGkG63soFzM4w8YZuhQRa7tTVWiQD8RJMEC7EiNUr6zizFTNnE+LedBNREDUpBBkqRzXmLgg7W6Y5TxXOedVFQtqve0ahtMD9O2H3EPESPLI0rDeWXSJV7mZ5oBmLGRia4i4SjOxLEr0mQYI7ADEpy8HURVlabNq0o1RiZECYEkkkD12mMOqfAq4WXN2iBMTBIO3X0wy4Q4o5XSASKkKxkqHPKSCeqiZ+eGOWyi06NMFlqODqPMTAB2U9TvjllbydEUka/4ONOtlFgoKgTsDvBkbE+uMuE5SlUfU7h5tpILHmNiQSJ3iAL42eLM8EypqLKsOUEWBNiZBuLkm9xI6YH4fS8sLUrcqKurWDqgwImJIOBGHrDKehtnfCKpT80gUzcEKSPi5Y1dTa4nGvg+fVm1Ew6yhLcpgaYkX1bemDuA1xnqqMQVpMWKIZ5u7EGSYPNHpgHh+Uotm1puytUYENpnS5ixJ3m8R0IxasE7zgK8T8Z8nKuKZLrVp6RUURBjmHQzv6YkuArRZx5jGAQINh13bsL/XDDx1ngtKnlYutQkv6MNUfKemJBuKGZgkCQBNhO1u/rgN1HAKTeS9z/FVWm1NKigFdBWSQqx909ZnptviUfLN5dMESCTYEQosTbeTucNOG5Zq5FKVAgQRygFREzeJH1wU3A9VMVH0aW2Jb4ekQLgnoTiEsF0kTebdEI8s6jpuHS1xY33j1uN8HcH4zVoyrSEZQYEn4hvawAtv3HpDHPeGyysFcsDOg2Zuyz6GB73wHl+GvSC06lNEYFSJ+/exnbT6Tew3GKKpqhJXB2ivyL66fmI/wENpB1L96/WCV5R6++E3FqVNqpBIqaxMgmxM+syCDI73x98H0nHMG0lgUkWnbUCDyzCwvrg6rwipoZWnzkck6RIgw12FjafUY55Rp0i0WmiTyZd3bn+z/wCW1QqDAXYRN7m9rDFR4f4oaBOpT5k6ZJKWgzeII2YAjbbE5mcvpqMTTEmCUXr/AJlbY94OGK8TLgK5dvNAmQCYAtJ6AemC3TJ1ZdZfiKg0ysgvLCQLtY7z8LGfr0xSVcxSzdFlqUw+oQ1FyBbY9YifvDEGrFhTWnzgJ9pTYfA6xDz2YHTHrhjQ0oEqKsuhOmLQhPMI3IAaLztjo4+SiMojJfBaAMBVqIdQY6G2I20gzYWVQ02WTjW3DGy4Ch2dKjlzrMb3dSFjpzKRvcRigWoNwBvJ/vqI/XARpLU1K0xELBuGJkfMGD7Y66TJol04ZXq5rK16VQ00QVEDgBtOoArrBiUJEEG5nvi/yVbzk01AadVdLMouJ6Mp6qYt1GxuMKeHUKrFC/l1AZgvylXAhl0jlN5hsO6NQlZKsB0tJWLRA2IjGSoSWTWuXCsVUAK0uDNweo+sn5nBXln8f5D+mNNRhY/hvcd5mJx88+p+E/XDCERwmtSq0lVxqqMAJZ2A2jSQJO3Y9u2JvxjwOhTpl83UWo1NilNFkggjlJ5gSQBvEDCTO8SchUBC0wJcxBMkxee2529MI8xVpuTqYi3QFoFgfT39Mc8JuSydHVIwznEnKQAqqoAgESdosbxbpthfUqNWZQxsDABMwOt+mMsxUC1JA5TEydIJ7if0jD3wtwJmTX5b1CTYIJta8AWAHXCV6N+DSpwQ+WiPqICyb7F+a3tY/PFL4W4JQCLqZmaSAKgBAJEfCDq+d98favh9tJKzVdiQAHnSuqV6fm3YYy4QpSTrjmAiLhZA095J69ow7qgekv414gatajlC2tSQSYOomSNMxMGBAF8POJ56n+6VKXlaFYBVLAgg6lAAtJEiT6YH4zlabcSoVEUkDLvUYVGkISzhSbkjcH3JNsbPG2fVqVFnqKQr050xaFJc29YnCxiaTDeBOEbRQVtKoiagNRIglgOzN/LCbxrnfIzIdqPlpSIdH21yoIA0iY3BnBORzzU3dgNANTXTN4MJEGdpBB3N8TH7UuI1TmVhWVDTplpkqzAXIO20SBhqAmLuPcebNprqVUDhg2mIiwA0+mlRPyPXAeWp+Ygk6QWkG5J36D64U/vkmdpImLT374rsjwkLTLhdJKgIDcmZv1HzP0GF5G0qQ8EmzZw7PVUPJqjYyd4gGw7jB9bLVVf7FgWKFtOreNyBtq6D8sMOBU/LOmoV16bJYmJOq52MwDMG+Cc/y00LKqF1bSVWC8NBEyCOo6WxBQfpe0sIUZbjD6Uu3MD2FwYI7bXJPXB/GKZIp1JMEERI0hYtB2N52/XE/nafk1lZRG3LBAgknSZJ6b4Y1c5IRYm1zE8s6lCnaJM/M4vGNUQnLwe8OpOmWJoaSwF76dwWNhftB6QRhqK7AQxZusvBkMJMiLGTpt26Y08M8Pu+VpuulXmoQVMRI+Eg72naN7YzyVNvL0lQtUGoGDdDMj5QQep+LCtZGTwZtwykSQyDQup4sSOT4e8eo2kDEhkOF6Mz5WqE1A+ZsSjCdjbYfPFjRpo3nlWDaWhZ3IMbEAGwnfoMD8a4cz0/NU6wxANr8kXkfCBJEHp1OJTjixou2akyykFsueemY0RHb6nYddxhlls7SblrZdkYH4m5luCw2Edm+UnG/hNLUoYABhYHVYwVv6zefftj5meIClUKLtSgTPxKQAJm8gH8j8zGtgkg/hlYlBp/EbEXgRbci2w9AMbqVb7QgXkAk/kTPrhVregoe705KMR0PcxaJ+gicFcNzUtUaWBgWEDbeO3qRjqjJPBFxY+pU6RZ9Q1CYh7gMBLETt2t2wTn86tFFMgAss6jeCQJ/MYk8p4lFKjWe4Cs0CZk9+5NzeemJLiHiepWpE6mJNSbrYKImCDKgxBUyCO0YaXLFE+jZ1yvVVgGsR1jqOuJf+Mn8bfTE83jWMo9MHnKAXgyWJ2jaMJv+Iqn+NU/LDKaAosjctSZxqeSWJMfqI73HtgvMZRKZHmwBJs0kE9ZHSCIlSDBxQcF4dQCsbEhWUEDredxA+7f6RhRncoFJDwNcMq7CQo2k2JnqIJtiGsFdk74iOmobKQwBlZiAZi5n+xi58GZswwVnBpjWrLsFAuI2vjm+dJZgF1EmZ7b9OsR8sWvh7wRVrqr03ZFG7RtAJ2H0tg+UZOy7zXED5D11IUGGfoSS2mCRIBM9IJ740eGszqcyGOpwI9zzReSZt+hxtyvgqm6sCzOSIJYALbtex9b4+5HgzUtQoN9oWEBtjBMrYTtsZ3HrgfyH+kIPG/FFpcRUDligFhiWAUkjpcyL/l0xnnOGgcOCtetVqjQpGwNpCRquN/acD8b4Y1TN+ZXp+bXSAVUxSp9hI+JpMk/D9MMuJMpdHZwzFAQNBfTFgDO1uuNHwzDuG8PRlitSCOgmH+62w+ERBEERhN4p8S0jRVDSLotqjgqCrDl0gHrpuQIkRcHDTj/ABtBQLatGuEZmUiGOxPYd8cw8cZGnlq3lqQxKqzEfDJvIMkm3U3xtug1iyezLjzDA5ZsIxe8M4oqoqilqBm5v3CxfeWiANxIk4521UtE4f8ADy4po26+4sehiZibG2HYidF5muJmopVRpZQYBIUm5Fhe/fcnDHhdOpTo+ZWFFgQAJYswE3CqDP1HzxN8E8QzWpaizBDr0iSdVybDe5+hnFVkOAOGDuqaqg1BnJZQPujStx64nsf0jvEedzLV2Vl0zcKT32I6fCBacC8P1XlT25dVuknoRv8AXFXxrznrBHVX8sMNXQEw1xP4bA3t0wZwvhpEsisAQSQGkKB1nfVY29Nhh44iJLY18MZ4pQIqUmAf4CRqZQIABm8Xi3btgheHu9Va1IAKToeV2Yg6D0IuQDfrthjw9EqgQDqM77XMwF6enYjFF+7IwYsCWcBWidhF+8ixnEx7OfZbiFfQ1grkwp1ADUpIPUiLkGScPxk6ao0kBzT+GYtEWHvH9MLuIcNc1GUudcFhcKKoB5lF/iEW2uMF08lqRYZhykqxgkEi0nqDItjNDIx4VxlBTIVdK09JM2KqDN99yIkA9L74U5vO06lZcwkVKekeYpt2InpYkG8TpPfGHFMlUq0iysVgFIG5K8wBjoXUgG8Wwx8NUPNoUjUZ/MdoYVAYK80CIgr1MREHEM3RTAzyq0wxAOtG6I0QdiI6T0/1D0xOeIs3+7MoII1sV23mL/ph2mS/dGC0aatTcjUdQkGx03OwBsZG14icI/2g5R2WjXsNLBG2O4LIwjaII69N8G6QOpJ+IuK1BlaatvVJJEWPX85AwDlKg0rpESb22JMGR7mMaPFdbXUSnPwL26n+Rxqyryq6tza5Mzf+/lhZt0mS9CqlNmBgBD0bbY9t/pg7zff6n+mNf7upqS15X5A7YbfuvoPocXg7QKoD4XmEJjngkTb4rggX26++COILqRjYM827LINuw9L4madV7QSN7D+4Bxt83XbU0zcSWv2tbefrirRNXdGrJ8FU5oaTGuxAEACRJvtbHaeEcOWkn2fluoAEKTHuG97kd8T3g/wfVpaajaSH5mkau1t5sOmK+uiUwsbMTOkSzD0Hb64jbeToUaQN++L5uliygw3oTN+l4u0HcA4EzlVZdqerXW5acDmAtLRuBAgnuR3wRxnKBkFNnKggNVY7+WLwBFi20i8Te2EQ4gpzTliIErAloUtyAQIkKosTct6Y2whFY+TT1FSCoLaQJkCY1DsZue/ticy+cFOvVQwC5WqAJI0uLgmYGn+WIjxt4nqZmu5H2dNTpREOkQLS0G7HrjbxrgdTK5Na9Soz1KrxBuBy2M9d9sVWETrsyvzJOZTOKW006SK9NwZVikM1uokQQNoGObeMeJNXqiowAZhLACBqm8DaO0dMeo+NcytJ6eoEMAskXVR0EQL+2EVWqWMsST3ODGL2zSa0jDBfDgxqLpXUR09Ovyg4ExYeDUQBnapTUqjHmpq59gC63gYMngVIb8JqUBmyVJPcldJB6xJ67YrxxCrWDpTZUQA695aNlmYmP0xzXiXFqfn06tFiwA5z5a0xHaFJk9b46X4az9Koq6TB0hTDbgmSe87WIOJpYC9ifiHCENQhXY6kBXmKxAIM/wCYGJv0HvjPhPHK/njL6YQNKsSYk2vFpJ7dSuLHLuhp1qdRQsqxYgGFHR5APWx2ge+Oafx1PNQppBVI0mwaGBH6TJ7iNsFO8AkqdnYaKoEXSYZe0STaZv3k264a0s+GRSo1CBO9ybbjtjj+U8ZI1UirenYWsQdpJB6SRI6Ys+F+K8vTWatRacHnQc1oDatI3EyNXUYUYceIuM0KSjWgqlixIWLKNyCRaD2wvp8WBos9NAQmkQ5heu/ckC46HHNeJ+JGzmYNRQOZyiOBqOn7ontHT1xe8Mzr6BRIphIBtJOom5J/D1IAtNsM0FH3K5BwopkTqWQQb2beOsbfPDXhebC00FR9LKGApubgLBYyBIHp2+eMclWpoPs5fmCqQdRVipkEW7mR6ThFTyAXPea7umoKREnWALqTtuIIMWj5yY+ytzAAy7BtMjUwG6g7ifnqFu5wpzfhqlXyyrSGlCoMBiZZZMgi1ri98fWzKKCBZWUtvIDI5Zl94Nh2x7w2ho1iiwKdQB11fdkQR7gbEb4LSYMnLfEXh2subLU0eopWWIEwJgGOmAzl/KTqRPTvt+mOleOMiU5mV3NVgqLEHWPiA0ydJHNG2+ILidLyHQOAQSG0aZi+xAacLKDYNG1E1IjN90xJ7FZA/pgn96p/jT6jDV0oNSimoGplFgdztsh7Ab42+SPwH/0j/wDHjcapUzOiBq5arAFNr/hG/aTPT1Fv52vgPwws6qp/EDUAMT+Bd1nuQDuMbeG8JGYZp0AACCIvc3O0gb/KJw1yWWSmoKZipS8saYUrpaPxBQDbYS3e9sD5O28IKh12VeczwWgfLSdEAjUI3ncnpt0OBP4kWbmUl2WwTvEgAm0HYnoBiIXimYmPOtUqDUWlg0nlGjSYNuh6SZw+onN0oei9NwxHxIad+vMPu/ST3w99tBTGvFMqVylXZqrBjJaxOkgAG5CqLjoYPfEjTyD0MnTrlgrD7Ygj4QFTSL/esL739cMM9xTNrULVKJKQL0tJHtBM32EGMIvGeeq5lFpUqYCmW0CXa0TqRAWm4kNb02xlYHRzmtQfMVFWkhZqjQoH3ixP9+gxa/tGronD6OXGqVamdZNnIp6X09LGxxn4HrUctXFXMAKwlFKiwt0AvNokeuFX7ReJJm8zqFRiiiFkQoJ2gdB74e7YuKwQGjHwLil4T4PrVoK02cTYLb57Ex6xGLnIfsyNDS9RVpwecmKzGYgKpXSNxvqPoMUcqFSbOR6MHUMwypp8tbzDEGb2teMdpo+BUzCFFqrpNw3kopnsW2gWBAUYgOLZLM5Z2p5ikRBIFRVXy2g2PwQZv1GApJhcaEfDsr0IJCnU8W/O9/li9yORXy18qpodhynYNYWJB5SDaTbCPL5KBy0xognUhMW3MEk+kC+GNGhKKCWlb8tPT8QB6OJ7wZ9sI5pCLJhneNZwBqCU5coAxYRpF76iYg99sLMh4PpIuvM1ajEXK0kkD5kib9FwVlgK1VFcllJHxkEmNp0gQOwxTvlKagHSqLedCgW7zE7/AFw90hhPkvD2XbU1KmwEcruBJa92GoyBYxEkjpOM+L8C8nLVHSGXy4sSsRy2AM9fvY9V45QWqGRGIE+kz1Ht6jHuL+I6NTK1lXUrhBpDRfmWQCDE/LAp2G0JvA9DVmaC2nS4FwLgfrfrjpdbLBUuYIGmxuVMiYggj5iIxzvwhly+YpWNlYmBIBMRMA/XHTjlWasS2wXoDHQCBsfaI6xGBIaIpznhxWrUirtTdn+0bUQOUGDpBA5hafXfphD4h1UM0qiu1VhcSo5QYI1EEza2kmICn3vclzFkYGCBECLkHruPle22JXxDwU5eqaxpecq6eYFmYC24B3F+YX9sTkwpgi08y+W106SsAGNgZvcTeCSLmI9O2G9DPZgGkwFOQE1fGDYGQQbqZi20Y1DxfT8ny6NMAEX1DY7gmYO098B1aztVps5clpupIgzYnSRv62w0V9AbRXms9UfahSNWoCAVWLCLyOnXrgn935ASo3AIIkEdJm9vfAuUMoZ2+GWaCDNztfpb88GUuvQGQASRqMd/6DGaMA8doKi+aFdqZBB0kv5ZgTqEHltv0+mJz/iKh/m/2t/8eLXguaPlKGKnUGLACR1jeOxG3fAH7rw3/AT/AG/9MCkbIopcP00j/wAsyOXS/Q7mBAY9lj0wNkqUTNPUNIgfDIg2ja8RA23wD4V4XmZqVaxKgSyliNz1AmSABtj5Vy2bGaSohDUgpUAOB3uw7k9fbHO4K6Q/ZvJp8QVKSrQL03pIKwnoLjm/UDDbh2eTLMyM4dWYWnVE35egEfnhkaIajDKGLC4jX+tvS2MqPCnhwtOmqNHM1mEWsOntimYqkLfoL/FhUVpUaWBUACbSbkdbxg+nRBXTJDAEKW3WfQ3+vpvjHhnho0wddZmPfSBpvad/rfG6v4fqam05uorqN2CsIj70CYjr7YZRdZN2EH8GNGoX0qXZuVtU9p7W/PfC/PUXrailOX1cqlVfVPYmYiepxUUavKadUSZEEblVEtf/ADXHyGF68bFGmfLA1TyF72kASoF5OJOVMV0YeEeD17CpRqIENyRIeNvvbdb4e5/xFl1YUmLVC0EU6ek/NuigHqe+Jxv2tFCiGhoknWQx9iRYiPTBbcUy1ReRudbHl5iOhkWaPw4acqQ8WkCZipnGbnilltX/ACqbE6xc8x7XuF3nBNGplgTrpLpMcsGXOwAEyb/qcEZ3McoDKixfWq2MAWC7T1v3xMpnX/ePMFMlUbleNOre8E2tOkYWMmnkE5HQOB+F8tSSBSlx0dbLaQIPKN46YU+MvC9KujPSIp1qYn7OBqEXBUb+hi2HfC8yHV6iVfNLMNGsxCnYkdbzf0wImfFLWKrAnTupBJN7TNxi0qqxPCM4Nw2lTUOtMs1NQTq5gkxzE/yj6YKq0jmVqrILERqHrIJMET22Jwx4Rk6by7EqADqYSCOsW37Y+NUoTKvrYgiHX4N4OoR0xBSxbZqZJP4CrdXULvqi0fLGGf8A2eVTTby38wxYQVn2JttivFJa3Kar6FuATCi53I5jtYY28N4ai+Z9vZjABE+3Xpiqm3k3VEp4P4LUy+ZZa1MoVQEK4+IT3G/f5YuqGbJI632OxG4398LOI5x6ZFOpFZQBBQGRLGNtm6H0vjfms8iMiUaZaVDNqJEYD5fWOmkqBuIvXLzRjSYkMDykTcCbyLfTBeXAzKslUmnUWV1JaZJjlNyIHUY+DOUWDCpqSTI/yG8+/wDTCniNVw+sMXIA0kQCADN/e4jEvlVAljJJ8b4Y1CqyVGdYIE9GB6g7mf5xjflM7VpU/LOplJAXVe0yLdewMfriu4zXo5mmprK0LDBhaNjF7GLmMF5TwizJrpKxYiUYshj8Mr26+kDDZ1Fk0k/SZyvG3pFC6uhgg8vKbnUYIi9rHB+X8bikGBpaz0kAEGbEsNvkIOKWrl9FIpXpldJ1A7gzvB9O2Am4blGXSwCjSJbcjm/MDv0thO8ynx/TC/DvFabIFZaSoZKhWImSDBBuIg7QNsFfwMdh/uGFCeF6XmBkbVpvZrwRafrhj5Wa/wARfocN88l4N1kBUsg6VCVVGJA2cXJ2kHYz1wJxYVWgVCiyskm4G5ExgrNCxBlgbSG+hs2MKmVVhqlpNoN7WHUYg+X6ErFA+Qzmay4k6SBbTPpaLCY3n1w2y3E6sa64AQvfQ3MbEdehJH0wqbJsoGkA77iT8h/4GEnHs7XVYIIEXNjfpJBiRuBGHU5PTGjDA/4pnKjLFEwLFmkEz2EdsfMuXGpBmQDvqNzYD8otHviSXxFRqJoAIcruW6gwPSTc+0Yx4JxlWfl06YUmSOW8D8rH54b/ALbti9WX2WyZZoDK5sJAUWNyJmfU774yr8EprTLrTWo6EaQTA7AvcED1wlqZVUQOpGli0MLQRsZmY7++B047WQwkODCqNVr3n264ZTjeUGScUUYoK1MSkSyodSKF9SCLxNha84WZ/hmklSzrF1UgGB6Rc9cZvxqs9Eoedmi7X3IgiR73G2FOWr1gRqckglCBJj4iLnob9cJyzTWDJWba9M0olC40zsb7DqYifc4+UuO0BPmJP0/07deuC8zxICiBUWSCZhbLJtc3B/rjXR49ljSIqohFukMO/r8sTST2B1E01FQn7J2VT8IK/D8zYxsb98G8OyCEkPJbdWKbyIHWIGEJ8TLrGlTHrYesL0/nOHFKoKqytTQwBsgJgfphXN6BGaG2Wq+UxKSB1gTPe3Y9sBZrMioOaQx6ab9haLe2NOsgEiqZIJuOY22J2j6YBo5irEsZG/vAuIO+B3pDy5UwnK8OVFNQsxZgbCFEcw3I/QfTAq8XFKQEvBAXcERv63/lg5M1MEpJ3i8Hf/rse04CzRuWCGZEaiDI2F+kH0wfldUTckFcPz9SooARTBnSdgesRv8A0xvoKC86dJjVAEr6+oH1wtNXmDWUmSQttPSbR+WNr1oVdOoSCBI1RP8AP0+eF7NgsbCqWDKYcG4BUWPpGAm4XqEn7uw37yZMbdowO2acI3INS/5riSBZRvG/1xopZ93a5IPtBAnpI/I4Nhb7G2vwdgsMBJAgFpUjfbeR6dsFcPZ6bN9oTaNMfnHYemCDR1rFQ8wEgRdo/KY/TGFTKAAlljaIG3c+3WDhoyodRQZmKz1eVGtBJnb6E74X5PhwLAMCR8LaTt7zsPrgrK5hKYHL9d4v06d++F9XxC5rsEVQrdD1A2M9LjUMGVyGaijdWyr0HZqbaQDHvaRI7RjH+M5r/FX6DBP7wGANQoLtYyTE9+k4H8vL/wD6v7+WN1kSf4xylIaWMXifoB/U/XAmarsjDSY52G02ERvj2PYiUWxbmM85jm6i1o+mBsyoLGwvuIgbdtsfcexWJZaA+J0lRoRQLEbCbbX3xtqcGogU2FMBm06iOtm3x7HsWJsfUaYh1gaQgt06D9MDNSXVsLAxbHsexL03IKquZbWBqMQDHywz4VcSYuATb/NGPY9gMWANxhApYgCQQRYHcmf0GFtOirOqMJViZHfbHsewYiz2U3BuE0SQDTUggEyJ6kY1cRyKBwoWBH6Bovvj2PYk9iPQqJuRJiD+uB6ywD6ARfub49j2FZOJ9pIIPy/QYNoHSBFrfyx7HsYY+FyRe8ad7+nXGnMHf/UB+ePuPYWQJaMRQUgSOoH1mcbKtMAyBcf0x7HsaIYheXzDLcGCR/PttjXnUBOozO+53/vpj2PYrE6DYjfCPUYy4xba14t88ex7FEZ7BaYl1EmBMQSIgmIjDLyB6/U49j2ME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928688"/>
            <a:ext cx="2590800" cy="194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4" descr="data:image/jpeg;base64,/9j/4AAQSkZJRgABAQAAAQABAAD/2wCEAAkGBhISERUUEhMWFRUWGRwZGRgYGCAaIBoeHh8cIBshIR4gISYeIiIkISEgHy8gIycpLSwsHR8xNTAqNSYrLCkBCQoKDgwOGg8PGikfHxwpKSkpKSkpKSkpKSkpKSkpLCkpKSkpKSkpKSwpKSkpLCkpKSksKSkpLCwsKSkpKSksKf/AABEIAKMA2QMBIgACEQEDEQH/xAAcAAADAAMBAQEAAAAAAAAAAAAEBQYCAwcAAQj/xABDEAACAQIEBAQDBQYEBQMFAAABAhEDIQAEEjEFIkFRBhNhcTKBkSNCUqGxBxQVwdHwU2JykhYz4eLxk9LTFyRVY4L/xAAYAQADAQEAAAAAAAAAAAAAAAABAgMABP/EACIRAAICAgMAAwEBAQAAAAAAAAABAhEhMQMSQRNRYUIyIv/aAAwDAQACEQMRAD8A9VztSqWqM+qo5++swDPKLSoC8vvNjvj2S46cvTK0aVLzSISuwLMhO8KbAg+04C8O8QzeaUnMalgkqyUhAHXTebdTeION68DLw1JYBMiPvaRcyLST6Y5ZSkmVjBNE3w7gtTW1fztZLm5JLM53kesnf54MzbozMCpGrUCp7qDftM9JwXV4ktFqq2+0sYggFQL95J2I3xNcR4uhOlDLbdrnbbrOK7yyWsI3rRJpZWkpIly5DCRJYdI7DCj95HndOYkyRMXB29R/PB1biDZesjLdkGmSCQDFoH93wosH1gzpAXaNUj27YMVQHbKylxGkmvyqK6H5AXkysSwgmB0PzGEY42VbX5QUAxygCBHMAOxk4BznEHqIgaAqAiY6kkk+5kzGNYoNpHLIaCCN/SP6YVsKGvFs3Sr8tEinpsA0mQSLiBY9wfrgOtlEVdRca2IMAE/9R0Mk4CqUmp/Ev3puLyOlsbqeX1EkR0t8r4McmZllQzMxfmPxXmenecFZpNabtpPczEbT7fywNRKq/MSJEW9x/I/ljIiVEHpG0x7jDClF4UqU0kPIOkkNJm8gSQb77QZnpgnj9UVa3nKmksyhu5ABBOn7pBIscTPD8zKRIBAK+sfrgjiOdgkUyTMD0MDmIm+2EaHi6HvFVcoVJY0wYAfl6EAQPTCmmvKukTpkNeR2Enp88bMlnSQIY6heTsRbp3xu4rwarR07faAkD8M3BJiNgfT88MqWAO3kWMyKGJQbtoix3BvP3YtG/rvh1wzirLTaSAGUjmE6ovAH0M+vTC3J8OdZ1cxiB1m62Pyg374pslkRTKuxUkLrGoESVK6xAkWXVY7nCMZClcqarLUZ3GpXldwASRAH+q498NF4eRT1awWAAACEE9p22AJ67Y1ZmjdivllUZ3BkglZJChRBvI+uNiZ86aaroAYXAi0W0gsCdzHvO2FGs05rJA+UKnKiLJZ2Kzc3gSTckXEb4YcA8JjMhzRXWqGOQBLqDtqBqbjcd8IeK+KAKryQ0EArYidIn/KyiANpBm+FlHjdZSKtGqyMhJtUIN+s9htHyvhtPIHnR0bivh45Wkquy11dgiCWVgXYGRFmE20kjpe8Yq6XgnLU0qU6qB6VZVViVANIgQCCBAEwZGxAmZJxA8M/aqWCrnUSuCoQlgUYXkzHKdgdUDa0YtPDnimrWJWcuQSyqju5ZlOw8w8hMWiDi0ZR8JOMiWyH7PM5Tq1RTHmik/JUdgAQR2+JmA+UxhzwHPVEqChVWnWp1RYHTdRHWIDR921/rh9lM8VrtSqtWoHakGA5tR+FTdGYd57YAy/CqdShUoQZDvpemAWDqeVujWNoAuJxuubQVLFMZZnIZOoEQBlJZbFqlPWQdmk8x5Tchu18Df8A09y3+C31/wCzCpvEDCKGaVVqpvPwsO9rk2EdRc9Bjf8Axc/gqf7qmGtei9foW5DhqZdGakru9NDpSnLsSWBAWOxPyn54K4BwTO16dRsxGTWoWZNQV3WTNgbfXvhx4d4fRDipRSpSUKw1FfiaoRIgg2QIokRvvh/So1BUOtpkcpUBIEmbGbidwb9rYVca9NLkrCOTcW/Zag1BMzWIQMz1ailRJU6QqqL33ki2OU8LqQ8i7Tbe1tx88fobx14gNGmMnlU83O5gaFVblVaxqN8tp7dhjkHjTwj/AAvM001F6b01YP0LAQ8HazflGDJJATF1OROrcxcd7fT/AKY9k0pMGaq9xOkBgtzYE2m0TAwFW4kt597f3GCMtmpOlaa7SSbxb8rxJwj0Oh5w/gMVgqsarFSwUfMCT0HbrhwvAXoUQroDXdlqEyIQCbaiYJkzsMKeCZ16LMA3l2gfCs2k3O+4xg/EHq11R6lRtZ0i5uCbb9++E3gf9D+NZRKzgABps0AdNogXMzhQ/AGpNBcDuGJFukiMfM9w1fMC09Zc7RUI79bztONHDuG1yXJOpUEsWMwY2PfGjSYZZ2Ef8MlxrNRaegg9SIO5/QfPGWY4YQoCup9dJMWi18BcU16eUlbrsY7dOsfywL/CWJiCWJ3m/T+uK0Ib6PBJJ01wCbkmFH5420eDoxg1w0HpcX2FrCTjRX8MNT5XptJgiREg+t8OcjNJlCry2EC41AhhMQJB98Azwig8I8ISpVVWqUgEGrmB5vT62t2xY+IfDWXrppV1FVLzqgEaYVd5Hv6nEl4d1tmA5+FQSwG7TMzM99hHpigz/BVzGYRiNSVT5dT71oYoD94cxAkdYxKeGUhrJLZPJ0vMBlguzBd9oPXcETirznBFV6dU6PLq6jpBkaSO+4BaJGIlfDtGiF1h50jUQ9ixBiDI3j3scbODcXq0pp1qrCm1Ngh+LQYDTe1yp5SRF8M1asRPNA3HuFtSamE5akAlNWtTAB3swXpBmCMMMioerTzIoHRqAqBCSVL6Q2j1Mzt6YKPGv3rMKtZgVemBTqkaSvfuBPVSDuDgjI8KqZZwtNS41A66ZN11CeQGdQ2tcROF+kFpHQeK+EcjUpClUytM0VsLadMxdY5tVr7T9ccf/al4SyGQqUFyzPqfVrXV5mkCNJHXeRGO6q61hNJzvBaLodisEWbvN5xxDiGQHE+OinklVadCF1fdikTLmJ3YwN5t3x0NEkA5P9nGZq5Rc1lKiZlNPNTEq6kfEINjB9RNsIaVdqRKOnOGnSZDKRtA6QcdcPCqnDswuby7qtCsdGZVgfLDzGvSNqbNaR8JPbFTxrwfSz1I/vNJE6r5enUOx8wLN+wGEfHYVOjmHD/G9WrQahmfMNE6U5lnSxPKQSdQg3BkxhjwLjuSqAis7M0qXihqaFA+i2vpud8Tnj/wPWyIZqTNUoEqxLmWQjlIPdQxjV64ReH+I1qWupS5aiJYi5HMJI//AJnfbCpdRrs7RmMhwzOUnGXSajAsGpISytNp6j/S0SMTH/D/ABX/AAB/uX+uN3h3xtUrV1cAJUYBK+qAAVMq4YkFWZSy80wYv2vf4rT/ABZj/ZU/92KpxEyhkjxUdJiQtQH/AFEgj6qT6asLfFfiZMpla1Vl5qY5LEgsbJf36T+uGL1CjyRZtIJ367G1gZPWMRdWn/E+ItQJ/wDscgyllAtWrCbE9VXqP62o0SSN3grgZp0amaq6zn6gms7xIBhtK7gKFg2viX/bSft6FJQIh6gO5JMLHbYzbvjoNSqlGoyLCU2+NUWACZgiNiLAjr0xzL9oOcWrmqGsEinSJYgg73AA2FgMLLQ6Rz6uogqJvAHqBczM9ek4b8OygRRYiVgnqwYm19ha2AkQeYzHeYAkW7mD3g4IyWag21M8AiTYRsZ9CZj0xy8kqwi8I5NnGOH6VDBQAYURdQdI1WJLSbSdsG8PpOoOnQWmAZAPKfUSBB3FsaqqBoapWLHU0x1lRAsIiVHynBeXpVGZabM4AAAHKot3kb77DrcjCReB5RDuA8DWvqUFRUBYadvieLSd4nv3xQfwV2paFpBKiESh5AywTYjc3HU7jEnks9Vo1WNNNYUglSuq1P4uxG/zHXF1wzxRTq0iyazWpw5DcovCxG8SBeOmM07tBvFELxrgrLTdWUpyzcGbSR740ZagoM/CY1KxtOm+294F8dQr5EV8pVLuxbyXKiCBqCsBb36+mOX0BqVZNiVX1mIPrF9usYunaI6ZnnaVRqTV2DBZVV3gEjafTvhRwrUGJgG4EEjptv0MdcX38DpVaAVSKelAS0Ehj1i+na0+nviNquVQaqaim5s0djBGofXTfATRpWzoPgrgyVENYiS8WV9NgSTG0GY9DEdcOeKnyioJKMBMahzAGBFu57/XHPfD/itsuQEANMkgqpKjeNr/APkDfFnS4+1cOpphiQdQYTE3MaTbcER1B63PPOVMvxoU8SzNALVBAdQC0RctqmZi+5N9vYHE0SymoJVbqh5gQSAQII5QJMT2xSccpFsuQoQMFGpQZMkkhgD3+sEDE/SytJwz5jVznlCmAg1DVIkAap3ghSIgzODDkpAnDIdw+otQDlVimq8hwCPiJF5FjcHVYXxRh0UK9IkaNMna4WWB26ETAicQ1PLije78tzYaXM+Xt0ItJxacMzfnllbSVsRpBlS2kQWgwxn5xFtsN2zYnUrOKUqldHak/l1KlGLAlagizaosym09BM2iOO+BPEIyIzSpUU1KnJrF9jAKndt2IHUwfTF+/D6+cCZRKrDLKXaqfhaqoaNCt90G5Itg7jPCqXDteYy+XpNlQqmvl2T4SpjzEkFZAJkdh3OOn/StEtPI24Z4iyDUEprIpsBTitTdddtBhiNJJAg3xhw+t+6lMvmGZqAYLQqhyQJnRTqkRDDZWJIPvjVkOJU6eWroEIpZeoyi4I0zrQCZizQO0DrjTlM6rKrofNo1gxek4JUX3UG86RBQ2tIg2wbBVldm+HU3pvTZVKshQgieU7j2/wDOPzn4v8PHh+fqUV1eUw1UjvKNsJ6wZHyx2Dwl4iQZqvkxVZwiq1ItOpV2amZ6oSIJmx9MFePPBtHP0kkstRXGl1uQGswgmD0Om1xjSygJ9WcS4pQrtTGYWm7IgFOpWXYN90GNwRG/cYQ/xWp/if39cd58MeFxkaFSi2YFY1CrhQhCppPLK3PMYBmNtjeWv8Iyv/42h/6P/ZhPjG7HN8wnE6Vd8nlnqVS1NGqvUYlaLEfakX0hZNo29Dh/wdXyVGnRpFH0uSGVyjMSJZm1Bgwb5drYYU+IxNWqvlksSomAFGkG63soFzM4w8YZuhQRa7tTVWiQD8RJMEC7EiNUr6zizFTNnE+LedBNREDUpBBkqRzXmLgg7W6Y5TxXOedVFQtqve0ahtMD9O2H3EPESPLI0rDeWXSJV7mZ5oBmLGRia4i4SjOxLEr0mQYI7ADEpy8HURVlabNq0o1RiZECYEkkkD12mMOqfAq4WXN2iBMTBIO3X0wy4Q4o5XSASKkKxkqHPKSCeqiZ+eGOWyi06NMFlqODqPMTAB2U9TvjllbydEUka/4ONOtlFgoKgTsDvBkbE+uMuE5SlUfU7h5tpILHmNiQSJ3iAL42eLM8EypqLKsOUEWBNiZBuLkm9xI6YH4fS8sLUrcqKurWDqgwImJIOBGHrDKehtnfCKpT80gUzcEKSPi5Y1dTa4nGvg+fVm1Ew6yhLcpgaYkX1bemDuA1xnqqMQVpMWKIZ5u7EGSYPNHpgHh+Uotm1puytUYENpnS5ixJ3m8R0IxasE7zgK8T8Z8nKuKZLrVp6RUURBjmHQzv6YkuArRZx5jGAQINh13bsL/XDDx1ngtKnlYutQkv6MNUfKemJBuKGZgkCQBNhO1u/rgN1HAKTeS9z/FVWm1NKigFdBWSQqx909ZnptviUfLN5dMESCTYEQosTbeTucNOG5Zq5FKVAgQRygFREzeJH1wU3A9VMVH0aW2Jb4ekQLgnoTiEsF0kTebdEI8s6jpuHS1xY33j1uN8HcH4zVoyrSEZQYEn4hvawAtv3HpDHPeGyysFcsDOg2Zuyz6GB73wHl+GvSC06lNEYFSJ+/exnbT6Tew3GKKpqhJXB2ivyL66fmI/wENpB1L96/WCV5R6++E3FqVNqpBIqaxMgmxM+syCDI73x98H0nHMG0lgUkWnbUCDyzCwvrg6rwipoZWnzkck6RIgw12FjafUY55Rp0i0WmiTyZd3bn+z/wCW1QqDAXYRN7m9rDFR4f4oaBOpT5k6ZJKWgzeII2YAjbbE5mcvpqMTTEmCUXr/AJlbY94OGK8TLgK5dvNAmQCYAtJ6AemC3TJ1ZdZfiKg0ysgvLCQLtY7z8LGfr0xSVcxSzdFlqUw+oQ1FyBbY9YifvDEGrFhTWnzgJ9pTYfA6xDz2YHTHrhjQ0oEqKsuhOmLQhPMI3IAaLztjo4+SiMojJfBaAMBVqIdQY6G2I20gzYWVQ02WTjW3DGy4Ch2dKjlzrMb3dSFjpzKRvcRigWoNwBvJ/vqI/XARpLU1K0xELBuGJkfMGD7Y66TJol04ZXq5rK16VQ00QVEDgBtOoArrBiUJEEG5nvi/yVbzk01AadVdLMouJ6Mp6qYt1GxuMKeHUKrFC/l1AZgvylXAhl0jlN5hsO6NQlZKsB0tJWLRA2IjGSoSWTWuXCsVUAK0uDNweo+sn5nBXln8f5D+mNNRhY/hvcd5mJx88+p+E/XDCERwmtSq0lVxqqMAJZ2A2jSQJO3Y9u2JvxjwOhTpl83UWo1NilNFkggjlJ5gSQBvEDCTO8SchUBC0wJcxBMkxee2529MI8xVpuTqYi3QFoFgfT39Mc8JuSydHVIwznEnKQAqqoAgESdosbxbpthfUqNWZQxsDABMwOt+mMsxUC1JA5TEydIJ7if0jD3wtwJmTX5b1CTYIJta8AWAHXCV6N+DSpwQ+WiPqICyb7F+a3tY/PFL4W4JQCLqZmaSAKgBAJEfCDq+d98favh9tJKzVdiQAHnSuqV6fm3YYy4QpSTrjmAiLhZA095J69ow7qgekv414gatajlC2tSQSYOomSNMxMGBAF8POJ56n+6VKXlaFYBVLAgg6lAAtJEiT6YH4zlabcSoVEUkDLvUYVGkISzhSbkjcH3JNsbPG2fVqVFnqKQr050xaFJc29YnCxiaTDeBOEbRQVtKoiagNRIglgOzN/LCbxrnfIzIdqPlpSIdH21yoIA0iY3BnBORzzU3dgNANTXTN4MJEGdpBB3N8TH7UuI1TmVhWVDTplpkqzAXIO20SBhqAmLuPcebNprqVUDhg2mIiwA0+mlRPyPXAeWp+Ygk6QWkG5J36D64U/vkmdpImLT374rsjwkLTLhdJKgIDcmZv1HzP0GF5G0qQ8EmzZw7PVUPJqjYyd4gGw7jB9bLVVf7FgWKFtOreNyBtq6D8sMOBU/LOmoV16bJYmJOq52MwDMG+Cc/y00LKqF1bSVWC8NBEyCOo6WxBQfpe0sIUZbjD6Uu3MD2FwYI7bXJPXB/GKZIp1JMEERI0hYtB2N52/XE/nafk1lZRG3LBAgknSZJ6b4Y1c5IRYm1zE8s6lCnaJM/M4vGNUQnLwe8OpOmWJoaSwF76dwWNhftB6QRhqK7AQxZusvBkMJMiLGTpt26Y08M8Pu+VpuulXmoQVMRI+Eg72naN7YzyVNvL0lQtUGoGDdDMj5QQep+LCtZGTwZtwykSQyDQup4sSOT4e8eo2kDEhkOF6Mz5WqE1A+ZsSjCdjbYfPFjRpo3nlWDaWhZ3IMbEAGwnfoMD8a4cz0/NU6wxANr8kXkfCBJEHp1OJTjixou2akyykFsueemY0RHb6nYddxhlls7SblrZdkYH4m5luCw2Edm+UnG/hNLUoYABhYHVYwVv6zefftj5meIClUKLtSgTPxKQAJm8gH8j8zGtgkg/hlYlBp/EbEXgRbci2w9AMbqVb7QgXkAk/kTPrhVregoe705KMR0PcxaJ+gicFcNzUtUaWBgWEDbeO3qRjqjJPBFxY+pU6RZ9Q1CYh7gMBLETt2t2wTn86tFFMgAss6jeCQJ/MYk8p4lFKjWe4Cs0CZk9+5NzeemJLiHiepWpE6mJNSbrYKImCDKgxBUyCO0YaXLFE+jZ1yvVVgGsR1jqOuJf+Mn8bfTE83jWMo9MHnKAXgyWJ2jaMJv+Iqn+NU/LDKaAosjctSZxqeSWJMfqI73HtgvMZRKZHmwBJs0kE9ZHSCIlSDBxQcF4dQCsbEhWUEDredxA+7f6RhRncoFJDwNcMq7CQo2k2JnqIJtiGsFdk74iOmobKQwBlZiAZi5n+xi58GZswwVnBpjWrLsFAuI2vjm+dJZgF1EmZ7b9OsR8sWvh7wRVrqr03ZFG7RtAJ2H0tg+UZOy7zXED5D11IUGGfoSS2mCRIBM9IJ740eGszqcyGOpwI9zzReSZt+hxtyvgqm6sCzOSIJYALbtex9b4+5HgzUtQoN9oWEBtjBMrYTtsZ3HrgfyH+kIPG/FFpcRUDligFhiWAUkjpcyL/l0xnnOGgcOCtetVqjQpGwNpCRquN/acD8b4Y1TN+ZXp+bXSAVUxSp9hI+JpMk/D9MMuJMpdHZwzFAQNBfTFgDO1uuNHwzDuG8PRlitSCOgmH+62w+ERBEERhN4p8S0jRVDSLotqjgqCrDl0gHrpuQIkRcHDTj/ABtBQLatGuEZmUiGOxPYd8cw8cZGnlq3lqQxKqzEfDJvIMkm3U3xtug1iyezLjzDA5ZsIxe8M4oqoqilqBm5v3CxfeWiANxIk4521UtE4f8ADy4po26+4sehiZibG2HYidF5muJmopVRpZQYBIUm5Fhe/fcnDHhdOpTo+ZWFFgQAJYswE3CqDP1HzxN8E8QzWpaizBDr0iSdVybDe5+hnFVkOAOGDuqaqg1BnJZQPujStx64nsf0jvEedzLV2Vl0zcKT32I6fCBacC8P1XlT25dVuknoRv8AXFXxrznrBHVX8sMNXQEw1xP4bA3t0wZwvhpEsisAQSQGkKB1nfVY29Nhh44iJLY18MZ4pQIqUmAf4CRqZQIABm8Xi3btgheHu9Va1IAKToeV2Yg6D0IuQDfrthjw9EqgQDqM77XMwF6enYjFF+7IwYsCWcBWidhF+8ixnEx7OfZbiFfQ1grkwp1ADUpIPUiLkGScPxk6ao0kBzT+GYtEWHvH9MLuIcNc1GUudcFhcKKoB5lF/iEW2uMF08lqRYZhykqxgkEi0nqDItjNDIx4VxlBTIVdK09JM2KqDN99yIkA9L74U5vO06lZcwkVKekeYpt2InpYkG8TpPfGHFMlUq0iysVgFIG5K8wBjoXUgG8Wwx8NUPNoUjUZ/MdoYVAYK80CIgr1MREHEM3RTAzyq0wxAOtG6I0QdiI6T0/1D0xOeIs3+7MoII1sV23mL/ph2mS/dGC0aatTcjUdQkGx03OwBsZG14icI/2g5R2WjXsNLBG2O4LIwjaII69N8G6QOpJ+IuK1BlaatvVJJEWPX85AwDlKg0rpESb22JMGR7mMaPFdbXUSnPwL26n+Rxqyryq6tza5Mzf+/lhZt0mS9CqlNmBgBD0bbY9t/pg7zff6n+mNf7upqS15X5A7YbfuvoPocXg7QKoD4XmEJjngkTb4rggX26++COILqRjYM827LINuw9L4madV7QSN7D+4Bxt83XbU0zcSWv2tbefrirRNXdGrJ8FU5oaTGuxAEACRJvtbHaeEcOWkn2fluoAEKTHuG97kd8T3g/wfVpaajaSH5mkau1t5sOmK+uiUwsbMTOkSzD0Hb64jbeToUaQN++L5uliygw3oTN+l4u0HcA4EzlVZdqerXW5acDmAtLRuBAgnuR3wRxnKBkFNnKggNVY7+WLwBFi20i8Te2EQ4gpzTliIErAloUtyAQIkKosTct6Y2whFY+TT1FSCoLaQJkCY1DsZue/ticy+cFOvVQwC5WqAJI0uLgmYGn+WIjxt4nqZmu5H2dNTpREOkQLS0G7HrjbxrgdTK5Na9Soz1KrxBuBy2M9d9sVWETrsyvzJOZTOKW006SK9NwZVikM1uokQQNoGObeMeJNXqiowAZhLACBqm8DaO0dMeo+NcytJ6eoEMAskXVR0EQL+2EVWqWMsST3ODGL2zSa0jDBfDgxqLpXUR09Ovyg4ExYeDUQBnapTUqjHmpq59gC63gYMngVIb8JqUBmyVJPcldJB6xJ67YrxxCrWDpTZUQA695aNlmYmP0xzXiXFqfn06tFiwA5z5a0xHaFJk9b46X4az9Koq6TB0hTDbgmSe87WIOJpYC9ifiHCENQhXY6kBXmKxAIM/wCYGJv0HvjPhPHK/njL6YQNKsSYk2vFpJ7dSuLHLuhp1qdRQsqxYgGFHR5APWx2ge+Oafx1PNQppBVI0mwaGBH6TJ7iNsFO8AkqdnYaKoEXSYZe0STaZv3k264a0s+GRSo1CBO9ybbjtjj+U8ZI1UirenYWsQdpJB6SRI6Ys+F+K8vTWatRacHnQc1oDatI3EyNXUYUYceIuM0KSjWgqlixIWLKNyCRaD2wvp8WBos9NAQmkQ5heu/ckC46HHNeJ+JGzmYNRQOZyiOBqOn7ontHT1xe8Mzr6BRIphIBtJOom5J/D1IAtNsM0FH3K5BwopkTqWQQb2beOsbfPDXhebC00FR9LKGApubgLBYyBIHp2+eMclWpoPs5fmCqQdRVipkEW7mR6ThFTyAXPea7umoKREnWALqTtuIIMWj5yY+ytzAAy7BtMjUwG6g7ifnqFu5wpzfhqlXyyrSGlCoMBiZZZMgi1ri98fWzKKCBZWUtvIDI5Zl94Nh2x7w2ho1iiwKdQB11fdkQR7gbEb4LSYMnLfEXh2subLU0eopWWIEwJgGOmAzl/KTqRPTvt+mOleOMiU5mV3NVgqLEHWPiA0ydJHNG2+ILidLyHQOAQSG0aZi+xAacLKDYNG1E1IjN90xJ7FZA/pgn96p/jT6jDV0oNSimoGplFgdztsh7Ab42+SPwH/0j/wDHjcapUzOiBq5arAFNr/hG/aTPT1Fv52vgPwws6qp/EDUAMT+Bd1nuQDuMbeG8JGYZp0AACCIvc3O0gb/KJw1yWWSmoKZipS8saYUrpaPxBQDbYS3e9sD5O28IKh12VeczwWgfLSdEAjUI3ncnpt0OBP4kWbmUl2WwTvEgAm0HYnoBiIXimYmPOtUqDUWlg0nlGjSYNuh6SZw+onN0oei9NwxHxIad+vMPu/ST3w99tBTGvFMqVylXZqrBjJaxOkgAG5CqLjoYPfEjTyD0MnTrlgrD7Ygj4QFTSL/esL739cMM9xTNrULVKJKQL0tJHtBM32EGMIvGeeq5lFpUqYCmW0CXa0TqRAWm4kNb02xlYHRzmtQfMVFWkhZqjQoH3ixP9+gxa/tGronD6OXGqVamdZNnIp6X09LGxxn4HrUctXFXMAKwlFKiwt0AvNokeuFX7ReJJm8zqFRiiiFkQoJ2gdB74e7YuKwQGjHwLil4T4PrVoK02cTYLb57Ex6xGLnIfsyNDS9RVpwecmKzGYgKpXSNxvqPoMUcqFSbOR6MHUMwypp8tbzDEGb2teMdpo+BUzCFFqrpNw3kopnsW2gWBAUYgOLZLM5Z2p5ikRBIFRVXy2g2PwQZv1GApJhcaEfDsr0IJCnU8W/O9/li9yORXy18qpodhynYNYWJB5SDaTbCPL5KBy0xognUhMW3MEk+kC+GNGhKKCWlb8tPT8QB6OJ7wZ9sI5pCLJhneNZwBqCU5coAxYRpF76iYg99sLMh4PpIuvM1ajEXK0kkD5kib9FwVlgK1VFcllJHxkEmNp0gQOwxTvlKagHSqLedCgW7zE7/AFw90hhPkvD2XbU1KmwEcruBJa92GoyBYxEkjpOM+L8C8nLVHSGXy4sSsRy2AM9fvY9V45QWqGRGIE+kz1Ht6jHuL+I6NTK1lXUrhBpDRfmWQCDE/LAp2G0JvA9DVmaC2nS4FwLgfrfrjpdbLBUuYIGmxuVMiYggj5iIxzvwhly+YpWNlYmBIBMRMA/XHTjlWasS2wXoDHQCBsfaI6xGBIaIpznhxWrUirtTdn+0bUQOUGDpBA5hafXfphD4h1UM0qiu1VhcSo5QYI1EEza2kmICn3vclzFkYGCBECLkHruPle22JXxDwU5eqaxpecq6eYFmYC24B3F+YX9sTkwpgi08y+W106SsAGNgZvcTeCSLmI9O2G9DPZgGkwFOQE1fGDYGQQbqZi20Y1DxfT8ny6NMAEX1DY7gmYO098B1aztVps5clpupIgzYnSRv62w0V9AbRXms9UfahSNWoCAVWLCLyOnXrgn935ASo3AIIkEdJm9vfAuUMoZ2+GWaCDNztfpb88GUuvQGQASRqMd/6DGaMA8doKi+aFdqZBB0kv5ZgTqEHltv0+mJz/iKh/m/2t/8eLXguaPlKGKnUGLACR1jeOxG3fAH7rw3/AT/AG/9MCkbIopcP00j/wAsyOXS/Q7mBAY9lj0wNkqUTNPUNIgfDIg2ja8RA23wD4V4XmZqVaxKgSyliNz1AmSABtj5Vy2bGaSohDUgpUAOB3uw7k9fbHO4K6Q/ZvJp8QVKSrQL03pIKwnoLjm/UDDbh2eTLMyM4dWYWnVE35egEfnhkaIajDKGLC4jX+tvS2MqPCnhwtOmqNHM1mEWsOntimYqkLfoL/FhUVpUaWBUACbSbkdbxg+nRBXTJDAEKW3WfQ3+vpvjHhnho0wddZmPfSBpvad/rfG6v4fqam05uorqN2CsIj70CYjr7YZRdZN2EH8GNGoX0qXZuVtU9p7W/PfC/PUXrailOX1cqlVfVPYmYiepxUUavKadUSZEEblVEtf/ADXHyGF68bFGmfLA1TyF72kASoF5OJOVMV0YeEeD17CpRqIENyRIeNvvbdb4e5/xFl1YUmLVC0EU6ek/NuigHqe+Jxv2tFCiGhoknWQx9iRYiPTBbcUy1ReRudbHl5iOhkWaPw4acqQ8WkCZipnGbnilltX/ACqbE6xc8x7XuF3nBNGplgTrpLpMcsGXOwAEyb/qcEZ3McoDKixfWq2MAWC7T1v3xMpnX/ePMFMlUbleNOre8E2tOkYWMmnkE5HQOB+F8tSSBSlx0dbLaQIPKN46YU+MvC9KujPSIp1qYn7OBqEXBUb+hi2HfC8yHV6iVfNLMNGsxCnYkdbzf0wImfFLWKrAnTupBJN7TNxi0qqxPCM4Nw2lTUOtMs1NQTq5gkxzE/yj6YKq0jmVqrILERqHrIJMET22Jwx4Rk6by7EqADqYSCOsW37Y+NUoTKvrYgiHX4N4OoR0xBSxbZqZJP4CrdXULvqi0fLGGf8A2eVTTby38wxYQVn2JttivFJa3Kar6FuATCi53I5jtYY28N4ai+Z9vZjABE+3Xpiqm3k3VEp4P4LUy+ZZa1MoVQEK4+IT3G/f5YuqGbJI632OxG4398LOI5x6ZFOpFZQBBQGRLGNtm6H0vjfms8iMiUaZaVDNqJEYD5fWOmkqBuIvXLzRjSYkMDykTcCbyLfTBeXAzKslUmnUWV1JaZJjlNyIHUY+DOUWDCpqSTI/yG8+/wDTCniNVw+sMXIA0kQCADN/e4jEvlVAljJJ8b4Y1CqyVGdYIE9GB6g7mf5xjflM7VpU/LOplJAXVe0yLdewMfriu4zXo5mmprK0LDBhaNjF7GLmMF5TwizJrpKxYiUYshj8Mr26+kDDZ1Fk0k/SZyvG3pFC6uhgg8vKbnUYIi9rHB+X8bikGBpaz0kAEGbEsNvkIOKWrl9FIpXpldJ1A7gzvB9O2Am4blGXSwCjSJbcjm/MDv0thO8ynx/TC/DvFabIFZaSoZKhWImSDBBuIg7QNsFfwMdh/uGFCeF6XmBkbVpvZrwRafrhj5Wa/wARfocN88l4N1kBUsg6VCVVGJA2cXJ2kHYz1wJxYVWgVCiyskm4G5ExgrNCxBlgbSG+hs2MKmVVhqlpNoN7WHUYg+X6ErFA+Qzmay4k6SBbTPpaLCY3n1w2y3E6sa64AQvfQ3MbEdehJH0wqbJsoGkA77iT8h/4GEnHs7XVYIIEXNjfpJBiRuBGHU5PTGjDA/4pnKjLFEwLFmkEz2EdsfMuXGpBmQDvqNzYD8otHviSXxFRqJoAIcruW6gwPSTc+0Yx4JxlWfl06YUmSOW8D8rH54b/ALbti9WX2WyZZoDK5sJAUWNyJmfU774yr8EprTLrTWo6EaQTA7AvcED1wlqZVUQOpGli0MLQRsZmY7++B047WQwkODCqNVr3n264ZTjeUGScUUYoK1MSkSyodSKF9SCLxNha84WZ/hmklSzrF1UgGB6Rc9cZvxqs9Eoedmi7X3IgiR73G2FOWr1gRqckglCBJj4iLnob9cJyzTWDJWba9M0olC40zsb7DqYifc4+UuO0BPmJP0/07deuC8zxICiBUWSCZhbLJtc3B/rjXR49ljSIqohFukMO/r8sTST2B1E01FQn7J2VT8IK/D8zYxsb98G8OyCEkPJbdWKbyIHWIGEJ8TLrGlTHrYesL0/nOHFKoKqytTQwBsgJgfphXN6BGaG2Wq+UxKSB1gTPe3Y9sBZrMioOaQx6ab9haLe2NOsgEiqZIJuOY22J2j6YBo5irEsZG/vAuIO+B3pDy5UwnK8OVFNQsxZgbCFEcw3I/QfTAq8XFKQEvBAXcERv63/lg5M1MEpJ3i8Hf/rse04CzRuWCGZEaiDI2F+kH0wfldUTckFcPz9SooARTBnSdgesRv8A0xvoKC86dJjVAEr6+oH1wtNXmDWUmSQttPSbR+WNr1oVdOoSCBI1RP8AP0+eF7NgsbCqWDKYcG4BUWPpGAm4XqEn7uw37yZMbdowO2acI3INS/5riSBZRvG/1xopZ93a5IPtBAnpI/I4Nhb7G2vwdgsMBJAgFpUjfbeR6dsFcPZ6bN9oTaNMfnHYemCDR1rFQ8wEgRdo/KY/TGFTKAAlljaIG3c+3WDhoyodRQZmKz1eVGtBJnb6E74X5PhwLAMCR8LaTt7zsPrgrK5hKYHL9d4v06d++F9XxC5rsEVQrdD1A2M9LjUMGVyGaijdWyr0HZqbaQDHvaRI7RjH+M5r/FX6DBP7wGANQoLtYyTE9+k4H8vL/wD6v7+WN1kSf4xylIaWMXifoB/U/XAmarsjDSY52G02ERvj2PYiUWxbmM85jm6i1o+mBsyoLGwvuIgbdtsfcexWJZaA+J0lRoRQLEbCbbX3xtqcGogU2FMBm06iOtm3x7HsWJsfUaYh1gaQgt06D9MDNSXVsLAxbHsexL03IKquZbWBqMQDHywz4VcSYuATb/NGPY9gMWANxhApYgCQQRYHcmf0GFtOirOqMJViZHfbHsewYiz2U3BuE0SQDTUggEyJ6kY1cRyKBwoWBH6Bovvj2PYk9iPQqJuRJiD+uB6ywD6ARfub49j2FZOJ9pIIPy/QYNoHSBFrfyx7HsYY+FyRe8ad7+nXGnMHf/UB+ePuPYWQJaMRQUgSOoH1mcbKtMAyBcf0x7HsaIYheXzDLcGCR/PttjXnUBOozO+53/vpj2PYrE6DYjfCPUYy4xba14t88ex7FEZ7BaYl1EmBMQSIgmIjDLyB6/U49j2ME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90500" y="-776288"/>
            <a:ext cx="2590800" cy="194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391" name="Picture 7" descr="http://www.karmabilgi.net/images/yasli-aga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73016"/>
            <a:ext cx="679710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6944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1475656" y="1916832"/>
            <a:ext cx="6400800" cy="3474720"/>
          </a:xfrm>
        </p:spPr>
        <p:txBody>
          <a:bodyPr/>
          <a:lstStyle/>
          <a:p>
            <a:pPr marL="45720" indent="0"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Fosiller: </a:t>
            </a:r>
            <a:r>
              <a:rPr lang="tr-TR" b="1" i="1" dirty="0" smtClean="0"/>
              <a:t>Eski Zamanlardan Kalmış Canlı Kalıntılarıdır. Doğal Anıt Olarak Kabul Edilirler.</a:t>
            </a:r>
          </a:p>
          <a:p>
            <a:pPr marL="45720" indent="0">
              <a:buNone/>
            </a:pPr>
            <a:endParaRPr lang="tr-TR" b="1" i="1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Dağlar: </a:t>
            </a:r>
            <a:r>
              <a:rPr lang="tr-TR" b="1" i="1" dirty="0" smtClean="0"/>
              <a:t>Önemli Dağlar Ve Zirveler De Doğal Anıttır. Everest Dağı Ve Ağrı Dağı Gibi.</a:t>
            </a:r>
            <a:endParaRPr lang="tr-TR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5934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756592" y="4437112"/>
            <a:ext cx="7622232" cy="1366088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Beni İzlediğiniz İçin Teşekkürler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1259632" y="1124744"/>
            <a:ext cx="6400800" cy="347472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tr-TR" sz="2000" dirty="0" smtClean="0">
                <a:solidFill>
                  <a:srgbClr val="FF0000"/>
                </a:solidFill>
              </a:rPr>
              <a:t>Hazırlayan:</a:t>
            </a:r>
          </a:p>
          <a:p>
            <a:pPr marL="45720" indent="0">
              <a:buNone/>
            </a:pPr>
            <a:r>
              <a:rPr lang="tr-TR" dirty="0" smtClean="0"/>
              <a:t>                   Muhammed</a:t>
            </a:r>
          </a:p>
          <a:p>
            <a:pPr marL="45720" indent="0">
              <a:buNone/>
            </a:pPr>
            <a:r>
              <a:rPr lang="tr-TR" dirty="0" smtClean="0"/>
              <a:t>                           Haktan</a:t>
            </a:r>
          </a:p>
          <a:p>
            <a:pPr marL="45720" indent="0">
              <a:buNone/>
            </a:pPr>
            <a:r>
              <a:rPr lang="tr-TR" dirty="0" smtClean="0"/>
              <a:t>                                  Atalay</a:t>
            </a:r>
          </a:p>
          <a:p>
            <a:endParaRPr lang="tr-TR" dirty="0" smtClean="0"/>
          </a:p>
          <a:p>
            <a:endParaRPr lang="tr-TR" dirty="0" smtClean="0"/>
          </a:p>
          <a:p>
            <a:pPr marL="45720" indent="0">
              <a:buNone/>
            </a:pPr>
            <a:r>
              <a:rPr lang="tr-TR" dirty="0" smtClean="0"/>
              <a:t>                                                       5/C   40</a:t>
            </a:r>
          </a:p>
          <a:p>
            <a:pPr marL="45720" indent="0">
              <a:buNone/>
            </a:pPr>
            <a:r>
              <a:rPr lang="tr-TR" dirty="0" smtClean="0"/>
              <a:t>      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79020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sz="quarter" idx="13"/>
          </p:nvPr>
        </p:nvSpPr>
        <p:spPr>
          <a:xfrm>
            <a:off x="1187624" y="908720"/>
            <a:ext cx="6400800" cy="3474720"/>
          </a:xfrm>
        </p:spPr>
        <p:txBody>
          <a:bodyPr/>
          <a:lstStyle/>
          <a:p>
            <a:pPr marL="45720" indent="0"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Anıt Nedir ?</a:t>
            </a:r>
          </a:p>
          <a:p>
            <a:pPr marL="45720" indent="0">
              <a:buNone/>
            </a:pPr>
            <a:endParaRPr lang="tr-TR" dirty="0"/>
          </a:p>
          <a:p>
            <a:pPr marL="45720" indent="0">
              <a:buNone/>
            </a:pPr>
            <a:r>
              <a:rPr lang="tr-TR" dirty="0"/>
              <a:t>Önemli </a:t>
            </a:r>
            <a:r>
              <a:rPr lang="tr-TR" dirty="0" smtClean="0"/>
              <a:t>Bir Olayın </a:t>
            </a:r>
            <a:r>
              <a:rPr lang="tr-TR" dirty="0"/>
              <a:t>veya K</a:t>
            </a:r>
            <a:r>
              <a:rPr lang="tr-TR" dirty="0" smtClean="0"/>
              <a:t>işinin</a:t>
            </a:r>
            <a:r>
              <a:rPr lang="tr-TR" dirty="0"/>
              <a:t> </a:t>
            </a:r>
            <a:r>
              <a:rPr lang="tr-TR" dirty="0" smtClean="0"/>
              <a:t>Tarih Boyunca Anılması </a:t>
            </a:r>
            <a:r>
              <a:rPr lang="tr-TR" dirty="0"/>
              <a:t>ve </a:t>
            </a:r>
            <a:r>
              <a:rPr lang="tr-TR" dirty="0" smtClean="0"/>
              <a:t>Gelecek Kuşaklara </a:t>
            </a:r>
            <a:r>
              <a:rPr lang="tr-TR" dirty="0"/>
              <a:t>T</a:t>
            </a:r>
            <a:r>
              <a:rPr lang="tr-TR" dirty="0" smtClean="0"/>
              <a:t>anıtılması</a:t>
            </a:r>
            <a:r>
              <a:rPr lang="tr-TR" dirty="0"/>
              <a:t> için </a:t>
            </a:r>
            <a:r>
              <a:rPr lang="tr-TR" dirty="0" smtClean="0"/>
              <a:t>Herkesin Görebileceği Yerlere Yerleştirilen</a:t>
            </a:r>
            <a:r>
              <a:rPr lang="tr-TR" dirty="0"/>
              <a:t> </a:t>
            </a:r>
            <a:r>
              <a:rPr lang="tr-TR" dirty="0" smtClean="0"/>
              <a:t>Sembol Niteliğindeki Yapılardır</a:t>
            </a:r>
            <a:r>
              <a:rPr lang="tr-TR" dirty="0"/>
              <a:t>. Anıtkabir, Çanakkale Şehitler </a:t>
            </a:r>
            <a:r>
              <a:rPr lang="tr-TR" dirty="0" smtClean="0"/>
              <a:t>Anıtı</a:t>
            </a:r>
            <a:r>
              <a:rPr lang="tr-TR" dirty="0"/>
              <a:t>, Nemrut </a:t>
            </a:r>
            <a:r>
              <a:rPr lang="tr-TR" dirty="0" smtClean="0"/>
              <a:t>Heykelleri Bunlara Birer Örnektir.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929584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476672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Doğal Anıt Örnekleri 1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7193" y="1412776"/>
            <a:ext cx="468052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093097" y="544522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Peri Bacaları: Rüzgarın Aşındırması ile Oluşmuştur.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7502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 Doğal Anıt Örnekleri 2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052" name="Picture 4" descr="https://gezimanya.com/sites/default/files/lokasyonResimleri/pamukkal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0007" y="1706846"/>
            <a:ext cx="5092726" cy="339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115616" y="537321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Traverten:</a:t>
            </a:r>
            <a:r>
              <a:rPr lang="tr-TR" dirty="0" smtClean="0"/>
              <a:t> İçinde Çok </a:t>
            </a:r>
            <a:r>
              <a:rPr lang="tr-TR" dirty="0"/>
              <a:t>F</a:t>
            </a:r>
            <a:r>
              <a:rPr lang="tr-TR" dirty="0" smtClean="0"/>
              <a:t>azla </a:t>
            </a:r>
            <a:r>
              <a:rPr lang="tr-TR" dirty="0"/>
              <a:t>Ç</a:t>
            </a:r>
            <a:r>
              <a:rPr lang="tr-TR" dirty="0" smtClean="0"/>
              <a:t>özünmüş </a:t>
            </a:r>
            <a:r>
              <a:rPr lang="tr-TR" dirty="0"/>
              <a:t>K</a:t>
            </a:r>
            <a:r>
              <a:rPr lang="tr-TR" dirty="0" smtClean="0"/>
              <a:t>ireç </a:t>
            </a:r>
            <a:r>
              <a:rPr lang="tr-TR" dirty="0"/>
              <a:t>B</a:t>
            </a:r>
            <a:r>
              <a:rPr lang="tr-TR" dirty="0" smtClean="0"/>
              <a:t>ulunan </a:t>
            </a:r>
            <a:r>
              <a:rPr lang="tr-TR" dirty="0"/>
              <a:t>Y</a:t>
            </a:r>
            <a:r>
              <a:rPr lang="tr-TR" dirty="0" smtClean="0"/>
              <a:t>er </a:t>
            </a:r>
            <a:r>
              <a:rPr lang="tr-TR" dirty="0"/>
              <a:t>A</a:t>
            </a:r>
            <a:r>
              <a:rPr lang="tr-TR" dirty="0" smtClean="0"/>
              <a:t>ltı </a:t>
            </a:r>
            <a:r>
              <a:rPr lang="tr-TR" dirty="0"/>
              <a:t>S</a:t>
            </a:r>
            <a:r>
              <a:rPr lang="tr-TR" dirty="0" smtClean="0"/>
              <a:t>uları </a:t>
            </a:r>
            <a:r>
              <a:rPr lang="tr-TR" dirty="0"/>
              <a:t>Y</a:t>
            </a:r>
            <a:r>
              <a:rPr lang="tr-TR" dirty="0" smtClean="0"/>
              <a:t>üzeye </a:t>
            </a:r>
            <a:r>
              <a:rPr lang="tr-TR" dirty="0"/>
              <a:t>Ç</a:t>
            </a:r>
            <a:r>
              <a:rPr lang="tr-TR" dirty="0" smtClean="0"/>
              <a:t>ıktıklarında </a:t>
            </a:r>
            <a:r>
              <a:rPr lang="tr-TR" dirty="0"/>
              <a:t>A</a:t>
            </a:r>
            <a:r>
              <a:rPr lang="tr-TR" dirty="0" smtClean="0"/>
              <a:t>ktıkları Bölgelerde </a:t>
            </a:r>
            <a:r>
              <a:rPr lang="tr-TR" dirty="0"/>
              <a:t>B</a:t>
            </a:r>
            <a:r>
              <a:rPr lang="tr-TR" dirty="0" smtClean="0"/>
              <a:t>u Kireci Bırakırlar. Zamanla </a:t>
            </a:r>
            <a:r>
              <a:rPr lang="tr-TR" dirty="0"/>
              <a:t>K</a:t>
            </a:r>
            <a:r>
              <a:rPr lang="tr-TR" dirty="0" smtClean="0"/>
              <a:t>ireç </a:t>
            </a:r>
            <a:r>
              <a:rPr lang="tr-TR" dirty="0"/>
              <a:t>B</a:t>
            </a:r>
            <a:r>
              <a:rPr lang="tr-TR" dirty="0" smtClean="0"/>
              <a:t>iriken </a:t>
            </a:r>
            <a:r>
              <a:rPr lang="tr-TR" dirty="0"/>
              <a:t>B</a:t>
            </a:r>
            <a:r>
              <a:rPr lang="tr-TR" dirty="0" smtClean="0"/>
              <a:t>ölgeler </a:t>
            </a:r>
            <a:r>
              <a:rPr lang="tr-TR" dirty="0"/>
              <a:t>B</a:t>
            </a:r>
            <a:r>
              <a:rPr lang="tr-TR" dirty="0" smtClean="0"/>
              <a:t>eyazlaşır. Ülkemizdeki Pamukkale Travertenleri </a:t>
            </a:r>
            <a:r>
              <a:rPr lang="tr-TR" dirty="0"/>
              <a:t>B</a:t>
            </a:r>
            <a:r>
              <a:rPr lang="tr-TR" dirty="0" smtClean="0"/>
              <a:t>u Şekilde </a:t>
            </a:r>
            <a:r>
              <a:rPr lang="tr-TR" dirty="0"/>
              <a:t>O</a:t>
            </a:r>
            <a:r>
              <a:rPr lang="tr-TR" dirty="0" smtClean="0"/>
              <a:t>luşmuştur.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66234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8316416" cy="3475037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tr-TR" sz="1800" b="1" i="1" dirty="0" smtClean="0">
                <a:solidFill>
                  <a:srgbClr val="FF0000"/>
                </a:solidFill>
              </a:rPr>
              <a:t>    Doğal Anıt Örnekleri 3</a:t>
            </a:r>
          </a:p>
          <a:p>
            <a:endParaRPr lang="tr-TR" sz="1800" b="1" i="1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tr-TR" sz="1800" b="1" i="1" dirty="0" smtClean="0"/>
              <a:t>Mağara: Bir Ucu Yeryüzüne Açılan Ama Işık Görmeyen Yerleri De Bulunan Yer Altı Boşluklarıdır. Mağaranın Tamamı Işık Alıyorsa Buna Oyuk Denir.</a:t>
            </a:r>
            <a:br>
              <a:rPr lang="tr-TR" sz="1800" b="1" i="1" dirty="0" smtClean="0"/>
            </a:br>
            <a:r>
              <a:rPr lang="tr-TR" sz="1800" b="1" i="1" dirty="0" smtClean="0">
                <a:solidFill>
                  <a:srgbClr val="FF0000"/>
                </a:solidFill>
              </a:rPr>
              <a:t>Ülkemizdeki Mağaralar:</a:t>
            </a:r>
            <a:r>
              <a:rPr lang="tr-TR" sz="1800" b="1" i="1" dirty="0" smtClean="0"/>
              <a:t> Ayvaini Mağarası (Bursa), Aşıklar Mağarası (Antalya), Buzluk Mağaraları (Hatay), Damlataş Mağarası (Antalya), Düdensuyu Mağarası (Antalya), Karain Mağarası (Antalya), Yerküpe Mağarası (Muğla)</a:t>
            </a:r>
            <a:br>
              <a:rPr lang="tr-TR" sz="1800" b="1" i="1" dirty="0" smtClean="0"/>
            </a:br>
            <a:r>
              <a:rPr lang="tr-TR" sz="1800" b="1" i="1" dirty="0" smtClean="0">
                <a:solidFill>
                  <a:srgbClr val="FF0000"/>
                </a:solidFill>
              </a:rPr>
              <a:t>Farklı Ülkelerdeki Mağaralar:</a:t>
            </a:r>
            <a:r>
              <a:rPr lang="tr-TR" sz="1800" b="1" i="1" dirty="0" smtClean="0"/>
              <a:t> Aggtelek Mağarası (Macaristan), Mammoth Mağarası (ABD), Peak Mağarası (İngiltere), Singing Mağarası (İzlanda)</a:t>
            </a:r>
          </a:p>
          <a:p>
            <a:pPr marL="45720" indent="0">
              <a:buNone/>
            </a:pPr>
            <a:r>
              <a:rPr lang="tr-TR" sz="1800" b="1" i="1" dirty="0" smtClean="0"/>
              <a:t>Bazı Mağaralarda Tavandan Damlayan Kireçli Sudan, Suyun Buharlaşarak Ayrılması Sonucunda Tabanda Oluşan Dikitler Ve Tavanda</a:t>
            </a:r>
            <a:br>
              <a:rPr lang="tr-TR" sz="1800" b="1" i="1" dirty="0" smtClean="0"/>
            </a:br>
            <a:r>
              <a:rPr lang="tr-TR" sz="1800" b="1" i="1" dirty="0" smtClean="0"/>
              <a:t>Meydana Gelen Sarkıtlar Vardır. Sarkıt Ve Dikitlerin Birbirleriyle Birleşmesiyle Sütun Adı Verilen Yapılar Oluşur. Bu Süreç Binlerce Yıl Sürer.</a:t>
            </a:r>
          </a:p>
          <a:p>
            <a:endParaRPr lang="tr-TR" sz="1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5438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Doğal Anıt Örnekleri 3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078" name="Picture 6" descr="http://www.nilufer.bel.tr/i/fotogaleri/1290/21%20Ayvaini%20Magarasi%20ayvainimagarasi%20co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848872" cy="349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467544" y="574486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Ayvaini Mağarası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77210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 smtClean="0"/>
              <a:t>    </a:t>
            </a:r>
            <a:r>
              <a:rPr lang="tr-TR" dirty="0" smtClean="0">
                <a:solidFill>
                  <a:srgbClr val="FF0000"/>
                </a:solidFill>
              </a:rPr>
              <a:t>Doğal Anıt Örnekleri 3 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098" name="Picture 2" descr="http://img2.blogcu.com/images/a/l/a/alanyatatilim/damlata__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768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475656" y="5949280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Damlataş Mağarası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20189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pPr marL="4572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Doğal Anıt Örnekleri 3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AutoShape 2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27432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1141"/>
            <a:ext cx="576064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475656" y="5949280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Düdensuyu [Altınbeşik] Mağarası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29924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104</TotalTime>
  <Words>342</Words>
  <Application>Microsoft Office PowerPoint</Application>
  <PresentationFormat>Ekran Gösterisi (4:3)</PresentationFormat>
  <Paragraphs>66</Paragraphs>
  <Slides>24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Hava Akımı</vt:lpstr>
      <vt:lpstr>   Dogal Anıtlar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Beni İzlediğiniz İçin Teşekkürler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2016-03-23T13:58:22Z</dcterms:created>
  <dcterms:modified xsi:type="dcterms:W3CDTF">2016-04-08T07:43:59Z</dcterms:modified>
  <cp:category>www.sorubak.com</cp:category>
</cp:coreProperties>
</file>