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4" autoAdjust="0"/>
    <p:restoredTop sz="94660"/>
  </p:normalViewPr>
  <p:slideViewPr>
    <p:cSldViewPr>
      <p:cViewPr>
        <p:scale>
          <a:sx n="76" d="100"/>
          <a:sy n="76" d="100"/>
        </p:scale>
        <p:origin x="-147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A460EC-12BA-4B3C-A73D-F3F2DF8A81D0}" type="datetimeFigureOut">
              <a:rPr lang="tr-TR" smtClean="0"/>
              <a:pPr/>
              <a:t>29.11.2015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D5D21-C496-4555-AEE0-365CAE50A7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69981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r>
              <a:rPr lang="tr-TR" sz="1200" b="1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D5D21-C496-4555-AEE0-365CAE50A787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07676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8C829-0139-48CE-B7DB-9F4BB87A4E68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934A2-6997-4FAE-A0D9-C646AF8A30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8C829-0139-48CE-B7DB-9F4BB87A4E68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934A2-6997-4FAE-A0D9-C646AF8A30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8C829-0139-48CE-B7DB-9F4BB87A4E68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934A2-6997-4FAE-A0D9-C646AF8A30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8C829-0139-48CE-B7DB-9F4BB87A4E68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934A2-6997-4FAE-A0D9-C646AF8A30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8C829-0139-48CE-B7DB-9F4BB87A4E68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934A2-6997-4FAE-A0D9-C646AF8A30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8C829-0139-48CE-B7DB-9F4BB87A4E68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934A2-6997-4FAE-A0D9-C646AF8A30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8C829-0139-48CE-B7DB-9F4BB87A4E68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934A2-6997-4FAE-A0D9-C646AF8A30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8C829-0139-48CE-B7DB-9F4BB87A4E68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934A2-6997-4FAE-A0D9-C646AF8A30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8C829-0139-48CE-B7DB-9F4BB87A4E68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934A2-6997-4FAE-A0D9-C646AF8A30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8C829-0139-48CE-B7DB-9F4BB87A4E68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934A2-6997-4FAE-A0D9-C646AF8A30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8C829-0139-48CE-B7DB-9F4BB87A4E68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934A2-6997-4FAE-A0D9-C646AF8A30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8C829-0139-48CE-B7DB-9F4BB87A4E68}" type="datetimeFigureOut">
              <a:rPr lang="en-US" smtClean="0"/>
              <a:pPr/>
              <a:t>11/29/2015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934A2-6997-4FAE-A0D9-C646AF8A309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9600" dirty="0" smtClean="0">
                <a:solidFill>
                  <a:srgbClr val="0070C0"/>
                </a:solidFill>
              </a:rPr>
              <a:t>MATEMATIK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KONU:MATEMATIK ISARETLERINI OGRENME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AMAC:COCUKLARIN MATEMATIK HAKKINDA BILGILERINI GUCLENDIRME</a:t>
            </a:r>
          </a:p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HAZIRLAYAN:NEHIR DEVECILER</a:t>
            </a:r>
          </a:p>
          <a:p>
            <a:endParaRPr lang="en-US" dirty="0"/>
          </a:p>
        </p:txBody>
      </p:sp>
    </p:spTree>
  </p:cSld>
  <p:clrMapOvr>
    <a:masterClrMapping/>
  </p:clrMapOvr>
  <p:transition spd="slow" advTm="8000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072" y="4365104"/>
            <a:ext cx="3923928" cy="2492896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BOLME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70C0"/>
                </a:solidFill>
              </a:rPr>
              <a:t>ISARETI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3923928" y="2780928"/>
            <a:ext cx="144016" cy="21602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division-clipart-math-division-symbol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3212976"/>
            <a:ext cx="4933334" cy="2838095"/>
          </a:xfrm>
        </p:spPr>
      </p:pic>
      <p:sp>
        <p:nvSpPr>
          <p:cNvPr id="8" name="Oval Callout 7"/>
          <p:cNvSpPr/>
          <p:nvPr/>
        </p:nvSpPr>
        <p:spPr>
          <a:xfrm>
            <a:off x="2555776" y="0"/>
            <a:ext cx="3888432" cy="316835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Merhaba</a:t>
            </a:r>
            <a:r>
              <a:rPr lang="en-US" dirty="0" smtClean="0"/>
              <a:t> </a:t>
            </a:r>
            <a:r>
              <a:rPr lang="en-US" dirty="0" err="1" smtClean="0"/>
              <a:t>ben</a:t>
            </a:r>
            <a:r>
              <a:rPr lang="en-US" dirty="0" smtClean="0"/>
              <a:t> BOLME ISARETI </a:t>
            </a:r>
            <a:r>
              <a:rPr lang="en-US" dirty="0" err="1" smtClean="0"/>
              <a:t>yan</a:t>
            </a:r>
            <a:r>
              <a:rPr lang="en-US" dirty="0" smtClean="0"/>
              <a:t> </a:t>
            </a:r>
            <a:r>
              <a:rPr lang="en-US" dirty="0" err="1" smtClean="0"/>
              <a:t>kullaniirim</a:t>
            </a:r>
            <a:r>
              <a:rPr lang="en-US" dirty="0" smtClean="0"/>
              <a:t> </a:t>
            </a:r>
            <a:r>
              <a:rPr lang="en-US" dirty="0" err="1" smtClean="0"/>
              <a:t>sayilari</a:t>
            </a:r>
            <a:r>
              <a:rPr lang="en-US" dirty="0" smtClean="0"/>
              <a:t> </a:t>
            </a:r>
            <a:r>
              <a:rPr lang="en-US" dirty="0" err="1" smtClean="0"/>
              <a:t>birbirlerine</a:t>
            </a:r>
            <a:r>
              <a:rPr lang="en-US" dirty="0" smtClean="0"/>
              <a:t> </a:t>
            </a:r>
            <a:r>
              <a:rPr lang="en-US" dirty="0" err="1" smtClean="0"/>
              <a:t>bolerim</a:t>
            </a:r>
            <a:endParaRPr lang="en-US" dirty="0"/>
          </a:p>
        </p:txBody>
      </p:sp>
    </p:spTree>
  </p:cSld>
  <p:clrMapOvr>
    <a:masterClrMapping/>
  </p:clrMapOvr>
  <p:transition spd="slow" advTm="6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CARPMA ISARETI</a:t>
            </a:r>
            <a:endParaRPr lang="en-US" dirty="0"/>
          </a:p>
        </p:txBody>
      </p:sp>
      <p:pic>
        <p:nvPicPr>
          <p:cNvPr id="4" name="Content Placeholder 3" descr="136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868144" y="3429000"/>
            <a:ext cx="2520280" cy="2952328"/>
          </a:xfrm>
          <a:prstGeom prst="cloudCallout">
            <a:avLst/>
          </a:prstGeom>
        </p:spPr>
      </p:pic>
      <p:sp>
        <p:nvSpPr>
          <p:cNvPr id="5" name="Cloud Callout 4"/>
          <p:cNvSpPr/>
          <p:nvPr/>
        </p:nvSpPr>
        <p:spPr>
          <a:xfrm flipH="1">
            <a:off x="2771800" y="1196752"/>
            <a:ext cx="4248472" cy="244827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BEN CARPMA ISARETIYIM SAYILARI TOPLAMAMININ KISA YOLUYUM</a:t>
            </a:r>
            <a:endParaRPr lang="en-US" dirty="0"/>
          </a:p>
        </p:txBody>
      </p:sp>
    </p:spTree>
  </p:cSld>
  <p:clrMapOvr>
    <a:masterClrMapping/>
  </p:clrMapOvr>
  <p:transition spd="slow" advTm="8000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CIKARMA ISARETI</a:t>
            </a:r>
            <a:endParaRPr lang="en-US" dirty="0"/>
          </a:p>
        </p:txBody>
      </p:sp>
      <p:pic>
        <p:nvPicPr>
          <p:cNvPr id="4" name="Content Placeholder 3" descr="cikarma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9584" y="2780928"/>
            <a:ext cx="3744416" cy="4536504"/>
          </a:xfrm>
          <a:prstGeom prst="wedgeRectCallout">
            <a:avLst/>
          </a:prstGeom>
        </p:spPr>
      </p:pic>
      <p:sp>
        <p:nvSpPr>
          <p:cNvPr id="6" name="Rectangular Callout 5"/>
          <p:cNvSpPr/>
          <p:nvPr/>
        </p:nvSpPr>
        <p:spPr>
          <a:xfrm>
            <a:off x="2771800" y="1916832"/>
            <a:ext cx="4968552" cy="1944216"/>
          </a:xfrm>
          <a:prstGeom prst="wedgeRectCallout">
            <a:avLst>
              <a:gd name="adj1" fmla="val 2950"/>
              <a:gd name="adj2" fmla="val 1066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BEN CIKARMA ISARETI SAYILARI BIRBIRINDEN CIKARTIP FARKI BULURUM</a:t>
            </a:r>
            <a:endParaRPr lang="en-US" dirty="0"/>
          </a:p>
        </p:txBody>
      </p:sp>
    </p:spTree>
  </p:cSld>
  <p:clrMapOvr>
    <a:masterClrMapping/>
  </p:clrMapOvr>
  <p:transition spd="slow" advTm="6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TOPLAM ISARETI</a:t>
            </a:r>
            <a:endParaRPr lang="en-US" dirty="0"/>
          </a:p>
        </p:txBody>
      </p:sp>
      <p:pic>
        <p:nvPicPr>
          <p:cNvPr id="4" name="Content Placeholder 3" descr="plus-sign-clip-art_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212976"/>
            <a:ext cx="4048125" cy="3020963"/>
          </a:xfrm>
          <a:prstGeom prst="wedgeRoundRectCallou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2627784" y="1196752"/>
            <a:ext cx="3456384" cy="280831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BEN TOPLAMA SAYILARI TOPLAR TOPLAMI BULURUM</a:t>
            </a:r>
            <a:endParaRPr lang="en-US" dirty="0"/>
          </a:p>
        </p:txBody>
      </p:sp>
    </p:spTree>
  </p:cSld>
  <p:clrMapOvr>
    <a:masterClrMapping/>
  </p:clrMapOvr>
  <p:transition spd="slow" advTm="6000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SAYILAR VE ISARETLER</a:t>
            </a:r>
            <a:endParaRPr lang="en-US" dirty="0"/>
          </a:p>
        </p:txBody>
      </p:sp>
      <p:pic>
        <p:nvPicPr>
          <p:cNvPr id="4" name="Content Placeholder 3" descr="illustration-of-numbers-a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916832"/>
            <a:ext cx="7992888" cy="4464496"/>
          </a:xfrm>
        </p:spPr>
      </p:pic>
    </p:spTree>
  </p:cSld>
  <p:clrMapOvr>
    <a:masterClrMapping/>
  </p:clrMapOvr>
  <p:transition spd="slow" advTm="6000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ISARETLERIN HEPSI</a:t>
            </a:r>
            <a:endParaRPr lang="en-US" dirty="0"/>
          </a:p>
        </p:txBody>
      </p:sp>
      <p:pic>
        <p:nvPicPr>
          <p:cNvPr id="4" name="Content Placeholder 3" descr="depositphotos_3005123-Set-of-Math-Symbols-on-Multi-Colored-Bu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20850" y="1704181"/>
            <a:ext cx="5702300" cy="431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HEYOOOOO</a:t>
            </a:r>
            <a:endParaRPr lang="en-US" dirty="0"/>
          </a:p>
        </p:txBody>
      </p:sp>
      <p:pic>
        <p:nvPicPr>
          <p:cNvPr id="4" name="Content Placeholder 3" descr="math_symbol_clipar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2492896"/>
            <a:ext cx="4381500" cy="3744416"/>
          </a:xfrm>
        </p:spPr>
      </p:pic>
    </p:spTree>
  </p:cSld>
  <p:clrMapOvr>
    <a:masterClrMapping/>
  </p:clrMapOvr>
  <p:transition spd="slow" advTm="6000"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/>
          <a:lstStyle/>
          <a:p>
            <a:r>
              <a:rPr lang="en-US" dirty="0" smtClean="0"/>
              <a:t>MATEMATIK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58</Words>
  <Application>Microsoft Office PowerPoint</Application>
  <PresentationFormat>Ekran Gösterisi (4:3)</PresentationFormat>
  <Paragraphs>18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Office Theme</vt:lpstr>
      <vt:lpstr>MATEMATIK </vt:lpstr>
      <vt:lpstr>BOLME ISARETI</vt:lpstr>
      <vt:lpstr>CARPMA ISARETI</vt:lpstr>
      <vt:lpstr>CIKARMA ISARETI</vt:lpstr>
      <vt:lpstr>TOPLAM ISARETI</vt:lpstr>
      <vt:lpstr>SAYILAR VE ISARETLER</vt:lpstr>
      <vt:lpstr>ISARETLERIN HEPSI</vt:lpstr>
      <vt:lpstr>HEYOOOOO</vt:lpstr>
      <vt:lpstr>MATEMATIK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2015-11-14T17:38:44Z</dcterms:created>
  <dcterms:modified xsi:type="dcterms:W3CDTF">2015-11-29T07:36:34Z</dcterms:modified>
  <cp:category>www.sorubak.com</cp:category>
</cp:coreProperties>
</file>