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492" y="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38446-96AB-4C18-AB27-4BBBEE3AC9F9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566C2-FD4C-405B-9BC3-5B62EFEF00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9459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sorubak</a:t>
            </a:r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566C2-FD4C-405B-9BC3-5B62EFEF00D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620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566C2-FD4C-405B-9BC3-5B62EFEF00D2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1967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D57C1E4-9A2B-462D-A3EE-C71E117BA24F}" type="datetimeFigureOut">
              <a:rPr lang="tr-TR" smtClean="0"/>
              <a:pPr/>
              <a:t>29.12.2015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0F8D4FC-CA0A-4280-A383-BCBE5A2F8E1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5.SINIF İNGİLİZCE 4. UNIT GAMES AND HOBBİES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İNGİLİZCE 4. ÜNİTE OYUNLAR VE HOBİLER	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263789" y="6488668"/>
            <a:ext cx="2590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>
                <a:hlinkClick r:id="rId2"/>
              </a:rPr>
              <a:t>www.egitimhane.com</a:t>
            </a:r>
            <a:endParaRPr lang="tr-TR" dirty="0"/>
          </a:p>
        </p:txBody>
      </p:sp>
    </p:spTree>
  </p:cSld>
  <p:clrMapOvr>
    <a:masterClrMapping/>
  </p:clrMapOvr>
  <p:transition spd="slow" advTm="3000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11560" y="332656"/>
            <a:ext cx="1678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Ezgi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4578" name="AutoShape 2" descr="data:image/jpeg;base64,/9j/4AAQSkZJRgABAQAAAQABAAD/2wCEAAkGBxITEhUSEhMVFhMXGCEbGRgYGRwgIRsbHyIfGh4bHSAaHSggHyInHx8dITIiKSkrLjIuGh8zODMtNystLisBCgoKDg0OGhAQGy4mICYtLzMyMDUuMC8tLTUtLy01Li0vLy0tLS0tLSsyLS0tLys1My0tLS8tLS0tLS0vLS0tLf/AABEIAOgA2QMBIgACEQEDEQH/xAAcAAACAwEBAQEAAAAAAAAAAAAABgQFBwMCCAH/xABJEAACAQMCAwUFBQUGAwUJAAABAgMABBESIQUxQQYTIlFhBxQycYEjQlKRoTNicoKxFUNTkqLBJLLRF2Ph8PEWNERzg5OjwtL/xAAbAQACAwEBAQAAAAAAAAAAAAAABAIDBQEGB//EADERAAIBAgQEAwcFAQEAAAAAAAABAgMRBBIhMQVBUXETYZEiMkKBobHwFCPB0eHxUv/aAAwDAQACEQMRAD8A3GiiigAooooAKU+2fb+14f8AZtqluWGVgj3b5seSD1O/kDiv32m9oXsrB5ISBO5EUWejvtq322GW8sgVhcHDwDqZmeRt5HY5ZydyWJ3Py/8AHNVWqoI0uHcNnjJO2kVuxiv/AGj8WnyyvHaRk+FY0DuR/E+R9QB51Ry3N3NkzXlzID5zOF/lVSB9dvlXSUL97H1/8a9g0lKvNnqqPBsLT0y376/4VD8Hg3yMkc3dm5/mN/y51Y8OvLq3wbW7ukI5AsWQ/NJPCRXTQM5wM+eN/wA6JGwCfKoqrPqXz4bhpJqUI27Gtezbty19rt7lUjvIwGIU7SRnbvFB5YOxGTjbzwHqvmZJpbeSO7hP28LagOjL9+P5MuR519FcC4tHd28VzCcxyqGHp5g+oOQfUGn6VTPG54ziWBeErZfheq/ruifRRRVpnhRRRQAUVwvbyOFDJK6RxrzZ2AA+ZO1IPFPa3bg6LKCa7bowGiMkc/G++3mFI5b11K51K5otFY5edvuLOxCLaQ/ugPIw/iJKoKgHtHxgnfiJ1fgit4cD6uu31IqfhT6E1Sl0NyorGeF9vOI2bCS+kF1ak4cqirJEOjDQFDgdRjO/PatfsbyOaNJYnDxuNSsp2IPWoSi4uzISi4uzO9FFFcOBRRRQAUUUUAFFFFABRRXO4nSNWd2CooyzMcAAcySeQoAzD27TeGwjPIzs+PVE2/5qzO74lHH8bKvodz/lXenD2zvc3cUVxFE0NvBqKySZV5NelchMalBOFUHxnJOAATSb2b4anu6uY1705yWGTnJG+fLypXEQV1Jmzw7iUsNSdOC1bvf0/OR4tb0uPsYJH/eICg+uWO9e547hQD3S7sBgStnLHnsuMVcwyqDoMgZvUrn8lA/pXieSMtpK62A6LnHzPIfLOaW0vsXy4niWveS+S/lMq5luEGTDqA/w5Cx/JwM1GteLxygqreLHwsMMMfofp+VMcLqRkZAHPORj6HcVnVkxF4rkEB2LDP4WyAf1qcIKSfkTo8VxCqRhJ3Unbbr2sOyPkAinP2N8ZMNxLw9z9nKDNB+6w/aIPns4HLZvOkZTggAjURnSTz8yKv8A2c2rzcXgKr4bZXkkbyDqY1XPLJJzjyBow91PQ0+ORhPCNz3TVu/T05G90UUVoHiQpM7ddvY7L7CFe/vGGRGD4Y1P35WHwr1xzPpzqd7Qe0bWNoZIwGnkcRQg8u8fOCfQAFv5cdayzh1l3YJZi8rnVLI3N3PMn/YdKsp087LKdPOyJd28t7J31/MZ8HKr8MY9I05aRy1HdsfnIt425Y0n7xyufRVAJwvly+WTmrrg6HvGl0RPHEhMgkYAaWB3XIO/hI3wMEjO+3CwmEluS9tKqQlgDGRszeLMhbDeEYB2I6t5BKvxWGHrOkoXScU2mvivpZ6t7eu65uxp2TaWiIMy6VCrlVJ3Kgk+fTJyT19fOiMMRhRoX1G59cdPmcnzFSFz1515lkCjJ/8AU9AK2ztjn3KL4mxt95jn9TyHoMCpHYjtF/Z1yIWLf2fcNgZBAgmbkRkbRv16A77b5i6QPHIRtyBOy/8AU+v5VzvFWaNo2jZkYYOwH/MQfUGq5wUlYrnBSVjeqKSPZNxySe0ME5JuLVu6cnmy4zG5+a7Z6lSetO9IiIUUUUAFFFFABRRRQAVzlhVsagDg5GfMcj8xXSigCBfcPWWWFnGVhJdQeXeY0q3zUF8erA8wKwK1XUjbkanc7eRdjzr6Mr5w4G+qBG88n8yTS2J91F+H95khgiL8OAOirnHyCjNdEbIzuM+Yx+le4IwXUPL3aH4m7svp2OCFUgnfA59a/b+7s4n7pZpbiUgsAqLAoA5l2lZyo+SEnpS0YOQy5WdjhJOoYISNTA4HoOZ+VLnG4VR5LmTlqRE+m7H8wR8gan2PDZhdPPN3QOgKEjYsFzvpJO5IAzuSfFVT2huxPcJCoLpG3iCjJdycCNQOZJ8P1PlVkI2lZEXNxtK2qehLfghuXgjHhuJplWMjJZVOMkgfdRfEd+YPnX0T2S7K2/D4mjg1Eu2p5HOXduWWOByHIAADfzOa32e9jo7KBHkij98cFpZQo1Zc6igbnpGy+R05pupuEMqsL1q0qknJ83cKKK5XVykaNJI6oijLMxAAHmSdgPWplJn/ALWJkmsop4mBW3vk1nyKs0DqfLDN+lKU4bbT0O4zjIwRjl5kH6VQ8M4lOLS7tmAuILmRzIA6hopg+e8jJ8LAlVbGRyBBFcOGPduzGSdgg2UARk/UhSufMDl51KniYQTuM0brSwxOGOD3a5BBByDgg5HMeYFSLriFxIzs/wB8AMFcqpA5DSAdufPOcnptVFJHN925kHqVjO3+QUwcD4C0sRkmuLlA28ekR5dNgHX7I6sscAD90/eGa6lbC1JKpOF2vJO2q/lIv5kbVJ+Ff8x//ihITnUxyRywMAfIefqf0zTC3YsoVEs90ur4TmA789J0xnxYz6HG1VnGeEm1aM968kUh0HvNGVf4lxoRdmAYb9QvnTEcbTc1DVN9Tq1Vyvt11YkO5O6+inlj1I5n1xUio1s+kCNtmAwM/eA5EeZxzHSu7sACTyAyacR1DD7H4CbjiUw+EvFGP4o08X/MK06kn2PWRThkcjDD3DvO387HSf8AIFp2rOk7tszpO7bCiivx2ABJIAG5J6CuHD9ooooAKKKKACiiigApCl9k9jjEMl1BjkElLAfSUMKfaK40nudTa2Mnv/Zlepvb3UUw/DMhQ4/jjyCf5BVFecQ4jYx9zcC4tYST4l0mPJ8po11Lk+ZU71uteZACCGxjG+eWPWoOlHloTVSXPU+XeK3lzIgW0ibQ5Ch+RYsfujmASfiPn9aefZFwGxtLgR3YlTimPAk6hVGRuYCGZXODjJOrngDevXCrSxlN26Wzd1JcMYDE4jQxKFTGkZCqzKzAhScN0rr2jgFwFjf45HXSV5xhMeJDzXSowD+JhnmaQnjqVB5Vq78uXW/YbjhalZZttP8Alu5slFI/s57USTarO6ObmIZST/HhzpEg/eHJh6g9dnitGElJKUdhGUXF2YV4miV1ZGAZWBDA8iDsQfTFe6KkcMj4h7IHiLGwkhMbHPdXAPhz0EiAkgchqUn1NVHGey3EbWLvpVtVjDohKyOxGt1jBC6FzgsNsitzpK9olz3rW3D13aWVZZP3YYWEhJ8tThFHzPlVVSELOTLYTldJClNwO3szFLfStJCW0O2gCOMn4XZPEWXI0kMWXxgkbVYDtj33DjekF/dL0xq6LjvYlI+1C8to27zHLVFyA2DHd26SI0cih0YYZSMgjyxUO1tlUJHGga3AIUDQETOdQ0KoBzyzud2zjJylSxSjCzWo1Vw7lK6ehx4F2m9+guXQs8C3SLbyOuGZfs2YchnSde/PTz5Gl/tnaXUzGMozRA5jMak4bGzNzIZTnHIf7MXFCUibuWOuFC41EssagEksCeoBA+8c4BAyR14zcPFazSZBkSJ2B5DUASOpxv61GrVc5RlFdjtKnli4tiBb3AaEPNpUafHnGnbYnfbHUelU/aG+g92kETgsVIARmwAeZIXbAGTy6V6nmWREtkVgigBiwxsoyqjfqQCfQY613Y6kVgMnAYD6bj6gkfWtfEYvw3kWvU47tWN64FHEttAsLK0SxII2U5BQKApGOmMVOrBuzXH7rh+1qVltmOr3eQkBc7kxPvoyd9JBXc072vtatTtNbXcTdfsw6/Ro2JP5CqI1Iy5icqcomhUk+1rjAismtlP213mJB5If2rkeSoT9WXzqt4h7WIyCLS0nkfo0oESfMliXOPILSLPLNNM1zdP3k7DGQMKi8xHGOij8ydzUalVRWm5KFJyeuxrXs14u9zw+F5DmVMxSHzeMlCT6kAN9aaKz32K591uvw++Saf8ALHn/AFZrQqti7q5W1Z2CioXGOLQWsTTXEixxrzZj+gHMnyA3NZR2h9oV1dsY7TXa2/8AiEDvpBy8IORGPU5bccq5KSirs7GLk7I2Sqzj3aC1s07y5mWNegO7MfJVHiY+gFYrYdt+J25CxXPfodv+KTVjmchkKufrtVXd3EtxPLdXWl5ToIcKQqqmMogJOMABiAfv5POq3XjbQaeArxhnlG0ev5qOvFfabdzMfc4kgiX79wpZ26/ArAIPmSflUjh3tTuE2vLPWOslq2f/AMbkN+TGka7JCTY+IDUMfwjH6qai+8Sl1WN9bN8KHQNRyMDIXbYk59PSqP1Ety+jw91YSlH4dzWOG+1zh8i6pRPAuSA0kLlTg4yGQMOY64xVd2r7YrfZs7GTNuR/xNyDgaT/AHMR6sw+JuSg+Z2pOx0ZFnGGxklyQOWS7E/rVlLaw7syR7cyyr/Uis2vxeXtQirO7V/8LaXDV7M2/kKnF+KsLq3t7NGdICC6xDIOfBo1ZCriMsdzjJUfK7uJCpLOQJXGDjcRR56HzJ2z95sdF2h8T7RkQSvZRGZYh4pQMQodgBq2DsSQAq5JzXdUGJQDrXuw7M2DqdTnUT+E4xgbeE4wKSnCSjFyjZfV66t+o1CScpKMr/ZfljnxlZYpRcQbSWyq8XkANQZD+7IuUbywhOBkjZOB8VjureK5iOUlQMPTPMH1ByD6istjbxqM5IZl35lNIbf5HSM/9avvZJN3fvlj92CYPGOixzDWFHoHD/nWlwmu3ek+l1/IlxGjtUXY0KiiitoygpD7YKbW9W/cZtpIlglf/BZWZkdvJG1lSehC550+V4ljVlKsAVIwQRkEHmCDzFRnBTi4slCTi7oV1IIyNweRqo444gV7mO3WeQD9jg5lPPbSrHUACeRyMg9CE60461vc3K2ZWSwWXTFExOAAAHMT7kLr1YG64AxjnTDbdq7ZnWQyS20g/Gvh5Fd2w0fI4zkGspU3TqGi5qcBF412h4tfvDa+5PZ2bSqGjSF1Byw+Nio2HPAwPMHAw6e0TigSNYAd38b+kanP+pgBjqFapnFO19rGoka7W4k3CKJIyc+WEwq+RYjONsnlSBNNJcTNLKc7gnY4JG6qoPJFGCPPY+eXYyU5qrJezHbzZClDw077nCyiKnLbM0mW9MpsPpsPpUy32yvkf0O4/rj6Vyk++fJg35BT/sa6TbEOOXJvl5/T+hNLyk5O73Z0/AdB3+Anb0J6fIn9dvKu9fmxHmDXIRsvwnI/Cf8AY8x+v0qB07VznmCKzscKoJPyFfnenqjfmv8A1quvUuJJECxx90rBmWbcORuAyod1zvjIzjepRjd6nJOy0No9mdl7tw63WUhJZyZSp2JeQmTTg75C8x+6ab6x32dJcXfFmubmZpjbQHc4Co8p0qqIuyjQHJ6nbOa2KtKLTV0Z8k09T507U9pri6ula8eNBDO8a24GNBJKZOTln2U55AZwBmvVrEzMiRqzyKdOlAWYryzhQT+BifStF7d9gHvL2O5SK1dRGFIlLrhw2e8bugGl8OFCllAx1zXHjXs7untwkV5mUyKSgUQ24XOWzHECX228bNnzFUzo5ndsYdeNkoxtp6vr/hmvFrDRPH/hRIzTnXqXWdRCDBIOhdIJG2rUN8VL4Pe3Vujo0aCFmjl7iRFcCOZRok8QOCdwcYxgDfpo/CfZVAMNezSXLfgH2cQ9NCHLfzMc+VQfahaxwXEEzYWGWB7Z/IFR3kQHrjvAPUgVVVjKFNyjuun1+ZdSr56ijNtp6a/S3S3LoL1verKWxZ2rkLyjEkR643WXHP0q5trWOMIsUXdoowB3hfboBqQMMerHb9EK048bUl2iZiUxjIAG67k77DrgE71qVh7P5pvFxC5yh/8Ah7bKIeezyH7RxjHLRypCrRxGIeRWy9dP+/Y0cTDD4Kq0rt8t/wDEZpNxKeENbQ3ETtGv92o8JYscMzFgTzyNI6cql9m+KcOGk8XhvJpRuWc95AD6RxYwPRlb+lWftN7PxWVzaGEBY5Ini0gKMd2Q6/CBn4m8RyfM0tE43r0uA4TQdLP8XN2R5HH8VrwrZPh5LUdO1vHouIiK04eA1jEyvOyLpDY3SFA2kbHDNyA8PyP6+nJLd4oJBKlfCSMYyQDtsNtWNvnlEhwTrAKPyJB0sOvNTn9as7fjFynKTUPKRdX6jDfmTWfxLgOKrSz05Jrktn9br7DuA47hqay1IuL5vdfTUcoWRsshUk7FlweXmRUrsHJji1yvRrSNj8w7AfoaUR2kjJHfweI8mQhsY3zvpYfTNMPsnu4Z+I3c0Dl0W3iXJzzLMxHi36dayMFgcRhsT+7BrR9vVaGticbQxFD9qSeq7+m5rNFFFbplCj21tOLAGXhtwpIG8EkcZz/8tiBv6Mceo5VlV5xy9utcF3eTZG0luEWAj91wo1Eb/iwa1DjvbaVJpYLSzaZoWVZJJJFjjVmCsAPiZjhl2CjnzpW7ScLv78rHde4RsVYo8cUjSRgFfhkMinPi8sbcqoq1IrTNYupwk9ctxYijCgKoAUDAA6Cq7j16ERUz45HVVH8wyfy/qKm2HBJ0YRXFzN41DQd1DETOMAlFaR1CyjnpOcjlnrVAW7zjwNEYj8NywM7v+KQEAIAPhjUY3yc7Uuqdlnb0LnUu8qRcT3fdDvc47tg435lSGA+uMY9aYuMcPFzeM0cg7kohkdCCS++FU8t00EnoMY3ORTcMb7QSAahGfCAfjlYEIg+hLHyGCdqv7y4WytJJWIJRS7HkHkY5+mpzgD1FW0KCdpyHKcE/alsKsqxi4mEagIMIMbklPC5JO5Ookb+VFucDT1Xb6dD+W3zBr23Z7iEVol7JCEgTBcE5lZH+KUhchQGIYjJOMnbFc5RydSMgfQjngn9c/wDjVNVPNd8xeM1K7QaCvw7r+Hy/h/6f0r0s6k4zg+R2P5Hn9K8WV4kq642DD+h8j5GuzKCMEAjyNVPzO9j9qNxK+SGNpH5DkPM9AK6e7r0GPkSP6Guc8cSDW4XC76m3x8s11WuDvYl8C7RypbxWPDw3vN7KO/uiCAGfmIVbchEGNZwBpJG5BGwf+x1n/hfqaVfZd2XcOeI3KFXZdNvGw3SM/E7Do77bdF26nGk1pRvbUQla+gUUUVIiFJHtkhDcMfYFhLCVJGcMZUXI8jgkfImnekb2x3Gjh6gc2uIQM+YcP/8ArXHtqTgm5JR3uZR7QOEC3mlto2Z9I0gtjJLRq+DjA5n+laXb+1uwEJLrNFIiHCSxkBmUbAMmpdztkkc6zLtLxN7i57+QDW7BiFG3hCRjAJJ5YotI5JpFht4mmlYFgilRhV5kliABkgbnmcUlCo4u0FdM9XisBGtTU8TUyyild78l66ldxG6kuGS9uHMkrEMzfgTBISMfdUE8hz3O5qYsgOwOa48UtniMsUtvJFKq5KHA+IEqcxtuDjmPKv1UCgZkOMDmQPry616jAV88XaDitPn2PnfGMFHDzVqyqXvtuu65b6HSzsHdyiKpIXUvi0tjO4HQgZHUDcV+3NjOnxJKP5dQz6mPIA869RSEEMjkMOTKRt0+R+RGKl2Xbd0bRdwMozjvYwSp6AlemfQn5VdWlKm78vzoJ4eEKqs/e+/a5Qz3IZxEJIxK4K5ZsLEvNncnyAzyycAAZ56twvi9wYY4+GQxwW8SLELq6Q65tHhAWNcMAW+8x+8cDNVnZy3ivDFeS6JIyzCKPGRE45GTPNyA2x2XK4z8RvONEi1lAJBEy5IyCA0qPtjfOG6b15vHcQdSpliejwWBjRp5pdyVF7ShCTDf20qXQXKrAO9WUcsxkYK/J9OMjeq+67f8QlbTb2kVuOYa4cu2OWdEWAD6FulULr3bqY4gmQxYvsSuNTOy7ykgqoywGdQ89ok8NxOGQyvb3CggaVXSRsTg7kjdTzDDI2FVeJNxv9RerKso51G0fMvez5mJvWndZJXmikZlXSD4UXYZPIJj6UzzviVSeQjc/qlIHYThzwrL73cu4mA2DPnVGSjrndycnI0ncZOKkdtICyq8QKRrgSF1BeQMwCgMWLqM5znGdh50u8POpVy9efLY2cOpqkr6souMzQPCqEyFgg/xMxv4CH8WylV1Efl1Aqdd8KnvJR73eSSnuzES1tFgfeKq2gqTkN418Qxz5iqox50oMDUQvkAPvH0AUEn0FOHDiS6jVLtlyjppVdivhOM4JJx4jyPlWq8OqPs3ucw+DhDSXtdztwTgUNsipGCdI0hmOSAdzjAAGTucAZ2zmqjtSvvPfQjeK3hd38jMUPdp66Rlz6mOpXFu0DFZlsl76SKNnkcfs4QoJJduRbY4QbnFSeCWCrZqgBJkj1OTuWeQanYnqSSa4OXhL9uPLc0XsrIJbC1YgEPbRkg9QyLsfzrLO33YC4t45TZRtPbMP2S7yRDOWVRzdCMgYyy5xgjcaN7Npw/CrIg5xbov+Uaf9qZarcU9zDTa2FDjXYSyvFSVQ0EuhQssOFOkAaQ6kaXAGBhhkAYGKUbz2ccRQ/ZTW06+b64m/JQ6n9K12ioyhGW6OxnKOzMbTsDxVjjTaJ+80rtj6LGM/LIpp7N+zWGF1mu5PeplOUBULGh6FUycsPxMT5jFPdFEacY7I7KpKW7CiiipkBY7ZduLXh2lZizSujNHGili2MAZx8OScAnyPlWQL2t4uzpO16VkU57oIvdgEEFSq/FjOxJPL6157UXiz8TvZVkEqh1jRwcgKqjKLjbAYnlzO9Xfs37FRcRWS6umZoFcxxwo5UNp+J3KENz5DI5etAET/tA4wHV++t2C/wB33WFfP4jnUCOhBFVPaftlc8SIlkHdQwkaYM7B1U6pHbTk7nA2wBvjmS78V9l1sIpntpZLeSEsSCzSRso8a6lck/BgZBG+rY1lUQS4Qd4pR3XmCRkenmR5H16VCaurXG8HNU5+I45kvo+T9TpJPqj952ymcKGBGARkZA3zpBz0/Op9rPJHN3sLSW13GN8jDAHB0up2dDseoPSqzQ62cveHLkSaj5kk7/XnX0Fx3sXb3tvEsgKTRxqI5k2dMAbfvL5qdvkd6WhTvezs0zfxePVNU/FjmjOKclzv1Xn+KxlPFOIScWubVe7EN5oaOcgExmIYYSoT5HUNDb5kAyRT9wjsrZ26gJCjMBgySAO7fNmyfoMDyFKvZ/g13ZcTEVwiMWt5BFIGwsgDxkldiQwGMqeXmRinU37gMTEfC2k6WU77fi0+YpyM5uCUjzOIp0I1pOjqtNee38bFfxbsdZz5Ywokn44xoP10Eah+vkRSfxTsdIq6kctFq0yAjMkW+CRpADjkQcAgYY5rQ/f9yGjkBAydgdtxnwMfI1BfiShZ5FJXK6kLoygnQNxrUZ5AfSrIVZwTUXYWqUYVPeWvXmZ2e0NvabQ6miyBK4JOpuaspwcurYIY4X7v8N9w7jss7yRzWd2ZHKOsEcLKHGy62eQLgAoNyyqeWDg1z7Y9mIdL3VvhkI+3UNqBG/2ucnffxeni6HPjgXtAFvZz2V9JKAIitvOgy7KRp7rfYOufCx2xzxjdDwYZ8rNeMJRwiqw9r/03dtO+++z7HS24r7xF35SO3Rz3UYLAqqqxLOdOAQ7AKQDjCqc16tyq4bCrHHGW8OygOdWw6aURMejUk8K4hdwhTNOUt410hF0ahHkZBYIDnA5g5zyIpva2tnjYJKUyMErIQRtjxK5xsMDDDpVlVqEMiM/HYyLpeEk9d39xg4TCVhQMMMRqYfvN4m/1E1E7SXEIgdJZY48jw62A8Q8S7czuByrO5OJTTH9rK/dvkr3sipOgYjKlTkKwBwRyPnTxxzg3DZOD297bWkcfeTQls+NsGQI8bSP4iM5B88U1F7WH3j4qFox0sUHBOD8Qud7OFXDjBuJA6RBDyCFgrnkCWQEk4OQBitD4Z7LlI/467nuc/FGGKRn0OD3jAchlvPbeqHhVxfWHhs5FltxytpyfAPKOQeJR5A5AqNf9seKS3PieeytWQasJBII3Gx+00ZCHnqPIk5wOU6lOpf2hBYl1Xa+/yG/t+8NvZf2baxpHJdAxJGigBYz+1lIGNgud+pIqHGoUADkBgfIUvWFo0MzOTJNLJq1yztk6FOV0uR1BB0jw/wAOMGyHFlKqQjkshkUeHJQacndsfeX/ADCoJWNfC0vCi77sufZbfrGsvDWIEsDs8a/igkYurLnmAWKHHLA86faxW8t5J3EsZZJkUNbyxMPsy2QQ+rGoHHiBGMZGAd2cexPa66nuHs7iFHeJcvcQnwD8KurfC5/CCepwBUWjPxFBweZbDzRRRXBYKKKKACiiigD5jtLWSEyQSrplikZXGQRqzqyCOYORWs+yOIjhFrLEPGodXXlrAkfI/iG5UnzI2BJrJordopZ4ZA4mSVtfeBtTZY6XJbc6lAOetaF7FpzourZZCkkUveKDurRyDOCuejA7gg7jfpQA0e0G+VLC6nQ+GW1kjzuDr0to9QRmQHO+cDnWI23DBM0cLO0aRpPMzrjKiJHYHfmNRUEeRNaN29aa6uX4fvDD3aSzqpBEkhY6CCV+EFFJHhJ8tt0ntFwOa3ErpmWKWMwkjYx63RtTY5jI6Y5DO2c1zi3JPkh7C14wo1afxSsl66lTcRu9sF21uAd+WT4yP6it59nnbIcRik1oIriFtMkYORg7q6n8JH6g+lYTxa6Mfd4BI1eLA5IBgtt5ZBq87KdoTw6895Kq0EwSKVjzjXUPGvoAdx1xUMP7t+rG+OWWIjTXwxSNr7WcFtriLXcRs/cBpEKO6MDpOcNGwO42xy5V8+8Ju7rQp94uWMuG0rI53O4AUli2BjzO3WvoftVxhbW0muGXXpXwp+Nm8KJ/MxA+tJnYrsullCoOGnKjW/PH7iZ3Cjl64yauaurGVSqeHNSsn5NXRncXaW8V2Ju5OQA1JGQVxnmY99y3WpFp7QrhQEW4tmCgAa059PuyL5U2dr+zgZu9tx9s2S0a/fHVx0B/5icc6zWThqLJ3yxK+QyyRNtqDAqcH7kgO4PRlGeuafFcHln6mp+ghiqcq2Geu7hzXbqun96DfZ9spbmaK2FtaXE0racAlcDBJJ/aEDA3pWl0tJLCwT7OQhSjd4uR4gAxA1FeR23x868dlO1UlpIbqJS7qphmjJ0F0PwPybSwbB5H7w5VwdGjtVRRqk0hVCDOWPIrjmRz+lTqQU0KYLFyws22rxekl1R7NsJ5VhlbDd7GEiHJ1Op5JCcY0qqaQOeX9Kce1c9uohW4093JKFYsOgBbc9BqCj61UdmYX74SXEZjMKMdTgD4vCG5nAIDZGdsVaJxS2/tS295Efu6xSbzgqhd/DjLrjkOvQ1Rd1JJMzcfCjLF5aErwtdPpdXt3RTcW4TNC6OZDJbJF3cZPxRLq1KjMOaDLaWPLOPKmqGQHsoCqqNDoMryYpcqC/8ANgk/Ol48ajtp7hI8GwSQooDF9AGAxRioLRhsjTjkDgnkevFIZ47KeOxYS2c65MGchDkP3kGOW43T5435XRm4u0/UrjUcHlqfJja3XHPpS7Y9oZXlMTQLjv8AuNfehR3mkuoKuAyhgDpO4JBANMEMgZQykEEZBHIj0rx2UtoTxC5tLiNZIb6FZAHAI1w+EqOvwsGHljbFa2JlNQvB2fqVUYxcrSI15w65hjZxAwjjBco3dOgCjJKjvAynGcYOP3a/Gik6wxk8ge/kGBvsPs8gHPIZ6eQxaduOCT2NnK1vdM8D4i7icayolYRfZy6g4xqzhtfKol/dCKN5GBIUE4HM+QHqTsPU1m8OjiZ5/wBVl0tZxutOd7j1TFVKSjGm387Mjx8PubuSSFJlt0C6pHhTLam2VdbYySMsSApAC/iGGLsLcPYyx8LnSLS6s1vPEpXvSoBkEqkk97jxaskED0qm7Nm/Ej21qtrM0aCW5Zi6jvpD+xV1LDKqMAlfhVeVX3CuH3lze29xcWxtorUOQGkRjJK693gaM+BVLHUcEkjbnWLTxGOq41Tiv2He22y2fW7fysxics0Pbd5fnyHyiiitsXCiiigAooooAxH2wQmPikcr6VjmtwqHlqdGOQc9QHXGOhpb4XxBLS8hvJEDxKe7mBUN9m33gMc1bDbb7VuXbvs+t7ZTRd1HJN3bdyXA8EmPCytjKnONx9dq+f7SUOpjf9oo0SowwwYeFgw6bg0Aab2qWKLiEM8TloriLuSQxZRKhLxjJJA1IXAH7vLfeo7VXqiPuQ3jYqSB0UHVk+WcY+tROyXFFmg/sO7bCuw91nJ3QA6wmc5DqQAnnnHIYMPi1i0M8kd7KsE23jZSYpQqqoZGyACQASh8QJ61CpmytRHMA6Ma8ZVnaK12vt/BK7A8G97vZozju1tHV8gn9sdGBgjB0q2+/wAqUZbR+5ltyftYy8J9WQlevnj9a0b2T2g96uZEmYRsqRrKmNEsilnYJqUqdKlRjf7xGd6Ve0MWjiF8urV9vnO25KITyGOdFKOWKRzH11XxM6i2b07bIeb7iy3PBLO4RDHHHcW4kVjnSIpVjbJ6jIzk9NzV1xfiaW6FnIzgkAnoMZJ6hRkZODzAAJIBpvY/bxXPCZ7SZWYd7LHMp2Hj8XgIOcaWBzzBz6Gkbj08nfPZvIJltZNPfH4pSANIbyMYJUgbFiW571MUJd52ouHbXF9ier4DSNty8QKqg6JgkYBJyTS/7qcse8l1MxYktnLHck6gRud67xxSyyx29uoeeU4QHkMbs7Hoqjc1on/Y7Gbdw91O90UOlw2iNXxthFHw58yTihpPcnCpOm7wbT8nYz5rphAYe6jfxahIPBJnkdR5PldgPDjC+VMvDbiG4eOZQO/WECboe8YkZYdGIQnPUOOYxUS24JbyIUWf3W8iGma3uHyA45kFzr0nmHVmXBGx5UvJIQ+UfRKmQHRgwIBwdLDwyJn/AMgjaE43jlRTXUqieurGDh3Ekuu/aPBZJUGliBlIyGB67Fi5B5frVzbzRzxBgA8bjkcEeRB5g75HUUhG9d4IrWS2stVuulZijlzH4sZGQGGWJwSRkct6cuzlqILSJDsFjy2emfEc/nStWmoGfiKKppNMqOzvZtbrifuIBFrETJKFA+HwusZzyDMxXA3IB8iaaO2/CksbqE2WP+JZu8tOSgAZaZDyj3wCPhJPSonZLj0/D2mkksjMlw/es8LDvUGkBY2RsatIzybmT51Hv52ur97zhkNzdawEnWVdAixvojeVhg9THgjO+aahkkkpvTmOK06dt3Y7RHGZIBnfxxHbxczjPwv1xybO+M6q48Qv1je0vkIAt7ldZI3EbnupARzBw3I16FykkmFJhulHiilUqxH4XU/EPJlzjOx5g8OK2Auo5Ywe6mK6XB3/AIdQ+8M7q45b/vLV7lKhHLLWD2fQTi3Tkrjr7VrjV7lajnJcd4f4IQXP+opSzcWIu7u0smGY3cyzDoYosNpPozlRXCyvri7uDc3KBGhjFuihtQJHikkH8R0j+XB5VBmvJoL976HLe6pGrRj+8ibU0q/PBVh6rVt8lC/UZlOLqJ8kbdwzhkFund28UcSZzpRQoz54HX1qXUfh17HPEk0TBo5FDKw6gjI/9K8cU4lDbxNNPIscS82Y4A/6k8gOZpYaJdFZNxf2tSuSLG2ATpLcZGr1WNfFjqCSOfIVDsfarfxtquYIJovvCEMjgdSodmDbdNvnQBstFQ+D8UiuoY7iBw8UgyrD+h8iDkEdCDUygAooooAKy/2udl5XeK+toe8ZAUmSNcyMrEFWAHx6T05+LPy1CigD5gISdCCDscEHZkcdD1Vgacey3tAe3UwcTja5hJGJwoZgAAoEqY8WAPjGT55NMfbL2YvPcNc2UywvLkypICys+NnXG6k4w3oc8xvlct53RMdypglXOVdWXkSMrqUZBxkUAauvtL4QlmEWTvioKpCkb6m0khdio0ZwGycY+dZUZ3xLPLkyOzSuM53O+nJ54AAz6V4j4lAdxInruB/WmHsd2Pl4rqfWI7JHCs2CWmwQXVNxpXG2vfc9cHABo/sj4V7tw1ZXfU1yfeWwNl1quFHyVR9c1jHDJ2kQzP8AHK7yN83Yt/vX0rcxBYWRAAojIUDkABgAV80cGP2EX8AoAfPY5Evvl1cSD4QkEb9AW8bA+RY6QD6YzkgHZay/2IhWivkYA5uNweoMajB/I0/pIYSFckxE4VzzXyVz1HQP8gd92AK/jPD7UtK11BDKgjMw71FfBQaXxqBx4dH5msPlsmaxsYkAE80iLGSNlkmbVnbkMEjHLFbD7WZCnC7h1xq0FB6iX7Ej/Xn5qKTuEWobiPDoPuxa5T/9NNC/6m/Sqp+9FFFV+3BeYiT8NaSX3S4TROkqpImeW4JIPVWQEjzFOPaBGkVLWPaS6kWEY6K3xt8ggY1a9tQknGAVVdVvbDWw5lpGOlT8kBI/jNK1/wAe924hBclQ0NuSkgxuFlGmR1xvlVK8vIioT9qol0Kqiz1lHp+f0NPZPst3/fzW9xKlnrKWyORKGCHS0hLePQzA6VDDYZ64rvf8CuYW1tEzY/vrctqA9QuJR8hqHman8U7PS2Vo8/C7q4CRxl47Y4njYAZCprBkAPo1KfDva1dnZo7SVhzAMkTD0IOvf6CozpSbuhiVCnLXZ9UXB4n3y6LlIL2NT/eqodD6Mq4BHLGkHzNV/FLKzKr7rJdw3I/ZxOdYA+8xeQPlANyok/CMAkVH4t2+Ew1S8MiLcgy3Lh99gqskAbc4GM71B4q88MRlziWXKnJDGMYOlFICg6dyWxknfljF+GoTlLXbn/RyFKpOapJp30VxhtoAihF5Dz5nzJ8yTuT5mlyPiTR386Ov2Ld0DJ0SRlIRW9G0sAfMDzrnw+7eOeJGuBMrIp+zfWFL7BGzg5DZyeY5cthMkuNFzeRvaG6t7iCJZlVwrrgyaXQNsxBB6gggGn8VlnR8iOIwfgTyTaaaunrbfzS6Fz2P7SxcLeW1uX0WZDTW7HkhG8kA9STqUdckbkilLtJx6biMomnBWJTmGA8kH436GQjr05Cv2wnW8ie1kz38DZjaVCrMF+B2U8jghWG/xc9xUSxsVn75p27q0tl1XDHq/JLcY3LM3MDpt1FZ9OWlnujtGbayy3X5cn8A7N3V6jTRkQ2w2EzLkytnAWFSQDlsLrO2TtnBqR2x7KycOeAGYzRzAgMyqpWRRqI8OxUjJG22k+lMd72+uUWOUcPVLKLDCMyYk0AEAlVUooUePTnbSNwa8e10jTY5YPJJI0mocgixkYXyXLr8+ZqwuO/sQvWBvLU/ArJMnp3gIceg1JnH7xrVKyH2Krm8vW/DFCp+ZMh/2rXqACiiigAooooAK4XllFKumWNJF8nUMPyIrvRQBXXvAbSZ1klt4ZHTOlnRSRnnjIqfGgUYUAAcgK9UUAfhFfMdlbd13kBOTDLJEf5HIr6drBPaBYdxxW4X7s6rOu3UjQ/11Ln+agCy9kF06311AjgGSJJQrDIOg6G3BBB8S77/ACNa098ACJ00DGCfiTHXLY2HqwWvn/hHFfc722vDnQj6Jcf4cnhJPyOG+lfQZ4gBzSX/AO2x/wCUGgDPfabKWWDh0ZEiTOkpzk6IY2BIJAOVZtIU9MHJxuKG2try1u4r5O6uHjjMbRYKZXckqxZhrJxzGKtu0Pdji7FVZO8tUK/ZsuSJJNeQVGd2QknzG9dLucRo8h30qWx54GcfXlRZbkWle5Q2PExILviEqsglleTSwwyxxju1Vh5gJ+ZpSa1mjbu7oDVcRC5UfuTZJUg8ipyMU08Rs+8904eXwbiVUdv3V8ch+bEYx+9TH7ZOBqltBdoPFBLiRjzZJcIS2OZDCPA5AbDAwKpo63l1KMOr5p9WT/Ytxky2bWrtmW0bu9+ZiO8R/LK/yUzdp+zFreRSLNDEzMjASMi6kJBAYNjIxz51kns24gYOLRDfRcxtE3lqX7RCfXYqP4q0j2iXDukFhFq13kmh9JAIgUa5iCdhlcJ/P54q5uwyZ9wPhN5fiG5trW0hSOFVEjqQrzY0yviPBbcEBtwMnBOTi2vexvEyMSvZOg38MUrEHzx3in/Lk+lO1twhUVUFla6FGkAPkhRsANUPl0JrvBaxPlFDwkfHEDpyvyGVwfxJ5YzzFL/qqi0i9DuRXvzMo/s25so3uDBBJDoZy8UjDEcZAyqSJyy+w1ZI+lUvaTtA8VwjL3lvL3TBop4Tlyu8S8xszFgHUkc60ztSBdPDZIPDcuuoDkLSA63bbkHfCDoQV8qh+3GdTHZwEDU85k5DOmNTnB6eJk5UxGtOpTyz2IVIKcs0tX56/cT07Sxrh7qMKV/vF8QXO3UahnONs10S0gmuFuoJI5RszRa/C0igqspAz41UsBkdRyqJ2WsTPxG0iABCuZmzyxEMrnH75Xarmy7lTeJc91rS6naUOoAGXLBsN0K4IPliqvBSd4uxR+nUXmg7fU/O0V8XtJUQFZZD3CocEs74TC4OD8Q36b7VVdr5le+aNHZo7SJbcEsSC43kIHIb6VwMfBXe5vAiLedzi3XUthGUx3ty39+wzkImWYHAycnIOMr1rYSSGK0iJaedtAY5Jy28kjddhqYmrRhbamsexOw02ktyRvczFlPnGn2a/qGP1rRKi8KsEt4Y4IxhI0CL8lGKlUHQooooAKKKKACiiigAooooAKzn21cHL20d6gy9q2Xx1hfCvsOeDpb0ANaNXK5gWRGjdQyOpVlPIgjBB+lAHzXPEroVO6sMfnWw+yTtGbqzEMrZubXEUnmVH7OTz8Sjn1KtWT8S4S9lcyWUhz3fiiY/fhJ8DfMfCfVa88O4rJZXC3cZfTjROiHBeLOTj95eYOx9RQBq/tHs3kCXFqhkntNRcKM5iYeOMfifZXCj8O+NQymQXcczGTxzLkGLSGZcaVYHAGgMGz8W4I6bVsXCLiGSGOS3KmFlDIV5EHf8/PO+c5pJ4n2IieOS7t5ZLaSUmRhHpKOCcqzRuCA2nGSuCTnOajKOZWIThnVhRlhaS6s18STSXcRRdsiKLMjt1H4s46FM+VaR244TJLw+7i73VmFzhkXmBqHw46gdKg8B7Fw205ad3uJZFISV8DQc6nVFTAQnZww8XhbcY3vuJM8UMmvMsOhsn76jB5j74x1Hi5bNua6kkrI7GKirI+ebS90G0ueRjmhk+moAj8ia3O7GrjMWeUdi5HzeVAT+SY+tfPUy/wDAb/4Q/wBq3zjcjRcSspwFxPBJbksSFDeCdc4B3IRwKjV91k1uNtLHa3icSwNKzhI4ucv4m5dzHjdtfwtjl08QykK/7TJI5gt9d/ONjFbjTCp/76UkqB0Klj/BSl2v7I8ZmmSWRI7kafs4onCJbt5BZMZH/ebnbkBgUtTpN6sk2LsXE5rjilrcnUk8lzGqRxlvBbhhmPC81CZL9MlulOPts/8AeLDPLROB8/sT/Smj2fdh0sVMspWW9kH2kg5KOfdx55IPPmx3PQDn7V+Avc2iyQqWmt371VHN1wVdB6lTkDqVApxKxAzv2e3yQ8UjaT78EiIOrPlGCj94gEAdTWi9p4eGWye+cShgecnIyiu7N92OMEZbGyjptk43NYsO7mVWByMhlIJBVhyII3Uj868z6FfvJGZ5T4QzszufJV1EsfkKAJnFOKSXD+8XB0rGmiJM7RRDp6ucAs3U7cgBWkeyPssyA8QuE0yyrphQ80h56iOjOd/RQPMiqzsJ7PZJmS64ghSJSGjtm5seYeYdAOYj/PyOvUAFFFFABRRRQAUUUUAFFFFABRRRQAUUUUAJ3tL7Im+gDw4F3Bloj+Ifeib0b9CB61i1tOHGcFWBKsrDBVhsVYHcEHpX01Wb+0fsE0zG9slHvGPtYuQnA6jykA5HryNACH2X7VS8N1x7tZS5yBubd227xB1XqV+o9dtmvoZLJ5YHV4jCxRlORgKf6csV8+W9wHBxkEEhlYYZWGxVgdwQa92Us9v3nukzQiQESR4zG+Rg5U7A4+8N6APpC9t9aFc4bmrfhYbg+u/TqMjrSh7R+0Qi4XMfhnmBt1TO4kbwsB6KNTZ6gA9RSjF7WOIBcNaWzP8AiWR1X/KQT+tKPErye6n95u3VpPuqgwkYIAOkEkknABY5OAB0FAFfd2eqOO2XnI8cK/VlX+lfSfF+DW91H3NxEssYIbSw2yvI/wDnzIrF/Zvwg3XEkfH2Np9o56GUjEafMbv/AC1u9AHCzs44kEcUaRoOSooUD5AbV3oooAKKKKAFfjHs+4dcyGWS3xI3xPG7xlvVu7YBj6kZqTwHsZYWba7e3RZP8Rsu/wDnclh8gav6KACiiigAooooAKKKKACiiigAooooAKKKKACiiigAooooAT+2fs+t7498pMF0BtMgHi6ASLycfkdhvWW8X7KcStSRLbNMg5S2wLg/NPjX12I9aKKAF6Ti8KsVZirg4KlGDZ8sEZzV/wAF7LcQvW0xQPBF96edSoA80Q+Jz5chkbmiigDbOyvZyCwt1t4AcA5Zj8TuebsepP8AQAdKuKKKACiiigAooooAKKKKACiiigAooooAKKKKAP/Z"/>
          <p:cNvSpPr>
            <a:spLocks noChangeAspect="1" noChangeArrowheads="1"/>
          </p:cNvSpPr>
          <p:nvPr/>
        </p:nvSpPr>
        <p:spPr bwMode="auto">
          <a:xfrm>
            <a:off x="155575" y="-2362200"/>
            <a:ext cx="4619625" cy="4933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0" name="Picture 4" descr="http://mississaugakids.com/images/Anne/kid4kidsbi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4619625" cy="3240360"/>
          </a:xfrm>
          <a:prstGeom prst="rect">
            <a:avLst/>
          </a:prstGeom>
          <a:noFill/>
        </p:spPr>
      </p:pic>
      <p:pic>
        <p:nvPicPr>
          <p:cNvPr id="24582" name="Picture 6" descr="https://encrypted-tbn0.gstatic.com/images?q=tbn:ANd9GcRdTjG1WPnRvuJEUTYXvB3qLFJOxQ7CKhCGje1JwWj_J7JQXcz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4572000" cy="3168352"/>
          </a:xfrm>
          <a:prstGeom prst="rect">
            <a:avLst/>
          </a:prstGeom>
          <a:noFill/>
        </p:spPr>
      </p:pic>
      <p:sp>
        <p:nvSpPr>
          <p:cNvPr id="8" name="7 Gülen Yüz"/>
          <p:cNvSpPr/>
          <p:nvPr/>
        </p:nvSpPr>
        <p:spPr>
          <a:xfrm>
            <a:off x="0" y="1484784"/>
            <a:ext cx="936104" cy="100811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Çarpma"/>
          <p:cNvSpPr/>
          <p:nvPr/>
        </p:nvSpPr>
        <p:spPr>
          <a:xfrm>
            <a:off x="4355976" y="1196752"/>
            <a:ext cx="1080120" cy="1296144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0" y="5157192"/>
            <a:ext cx="8604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3) </a:t>
            </a:r>
            <a:r>
              <a:rPr lang="tr-TR" sz="2400" dirty="0" smtClean="0"/>
              <a:t>Ezgi can </a:t>
            </a:r>
            <a:r>
              <a:rPr lang="tr-TR" sz="2400" dirty="0" err="1" smtClean="0"/>
              <a:t>ride</a:t>
            </a:r>
            <a:r>
              <a:rPr lang="tr-TR" sz="2400" dirty="0" smtClean="0"/>
              <a:t> a </a:t>
            </a:r>
            <a:r>
              <a:rPr lang="tr-TR" sz="2400" dirty="0" err="1" smtClean="0"/>
              <a:t>bicycle</a:t>
            </a:r>
            <a:r>
              <a:rPr lang="tr-TR" sz="2400" dirty="0" smtClean="0"/>
              <a:t> , but </a:t>
            </a:r>
            <a:r>
              <a:rPr lang="tr-TR" sz="2400" dirty="0" err="1" smtClean="0"/>
              <a:t>she</a:t>
            </a:r>
            <a:r>
              <a:rPr lang="tr-TR" sz="2400" dirty="0" smtClean="0"/>
              <a:t> </a:t>
            </a:r>
            <a:r>
              <a:rPr lang="tr-TR" sz="2400" dirty="0" err="1" smtClean="0"/>
              <a:t>can’t</a:t>
            </a:r>
            <a:r>
              <a:rPr lang="tr-TR" sz="2400" dirty="0" smtClean="0"/>
              <a:t> </a:t>
            </a:r>
            <a:r>
              <a:rPr lang="tr-TR" sz="2400" dirty="0" err="1" smtClean="0"/>
              <a:t>play</a:t>
            </a:r>
            <a:r>
              <a:rPr lang="tr-TR" sz="2400" dirty="0" smtClean="0"/>
              <a:t> </a:t>
            </a:r>
            <a:r>
              <a:rPr lang="tr-TR" sz="2400" dirty="0" err="1" smtClean="0"/>
              <a:t>chess</a:t>
            </a:r>
            <a:endParaRPr lang="tr-TR" sz="24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476672"/>
            <a:ext cx="2630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Çağan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3554" name="Picture 2" descr="http://www.englishexercises.org/makeagame/my_documents/my_pictures/2011/feb/C23_sports_soccer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4211960" cy="2952328"/>
          </a:xfrm>
          <a:prstGeom prst="rect">
            <a:avLst/>
          </a:prstGeom>
          <a:noFill/>
        </p:spPr>
      </p:pic>
      <p:sp>
        <p:nvSpPr>
          <p:cNvPr id="23556" name="AutoShape 4" descr="data:image/png;base64,iVBORw0KGgoAAAANSUhEUgAAANsAAADnCAMAAACg5dOkAAAB4FBMVEX8/vw8/my0diwAAABc/pz////lJgT8ijQAAgTVIAT8umw0BgTiJQSkAgS3eC0Egrw+/2+8ey6lAgTbIgRU/phb/puqAgT/jzbU1dT81qw5/mhK/pSfAAQEVZP/4LQ0svwtv1HuKATg4uD19/VD/nafaCfq7Op5Tx60tbSUYSTMHASsk3dUAgSwDQTLzcuYmZiRAgRlAAAijTyhoqGq/sdR/ovI/tpbOxdJ/n+MjYxzdHPz/va9/tO9FAR/Ux+KAgQuBQR/AgS5urnbeC1eXl4mJiZFLRJAAgTXt5M0Ig6ofEhyAgReRikXAgSoXCNkAgRjQRkdEwni/usEc66Ec10AEBo/Pz9WV1bNcCtrbGtISEgjAgQoGgs25mIopkc36WM6AAAdHR1LMRMDapkELEAATCFhXUyP2P90/qgbbzCV/rsEQmAbcDBzPxgAXokEY58EITAEUndM0oEMLxXL6vwx0FlAr2wXXymH/rO1YyYprElfNBQJIA/8mEYjnN4EN1AMORnZol9H5IfX/uPqn1JBs24nakEBFB33rmB9XDYsh0xWfJE8V2ZypcInMjk4MSqNTR0AAB2Fw+dGYnIAIT7U7/9mlK8AIxB/2J8rIw5jemtMQDSWgmluvIoiXjp4aVVonGaYAAAgAElEQVR4nN2di18TV/bAMYcbJpLJYwIDSNYaAiHEBIKoGJSnPEr5RUBbkIetoC2orfW5ta3WVnfbbltt6253f93tb/uv/s45d2YyeZJAoE3vpxUJD+ebc+553XPvrasrMYQITwysgKIAvBzow09LfXNNDSEiQwDw6Qf4/4VP8W/LvX8UOtG6TGSXW3744AO40HL+/AdrsBr5Q8CJIUBZfdDS0PLDxy2XZ2cbWloaLsBbvX8AOERrOE9oyHa54UnLz/AxYrZcgL6ahxN9nza0bAKiNTz5238O4/gfwL83tFyGgRqHE30zhPFDS8OTw4f/9j/Edhhmn/wB4ISIwnkU22JDw9eHLbYv4I2vCe58LcOJjhU4T1PrQsNfWGCSDbXyC4a7UMNwYomU8TxMk0La2L7Av/yF4GCjVl2B6IBFtCGbIDUyw3b4b/DFYSk4pVbZUmju8fl/aJFiy7CR4NiefArRmoQTYUA//TFAS0MuG864wzTjUF+hNtlIbA3r8GmLtCTI9sVhS3BvkFI24Jdrkc0S24UWY7rZ2A7DNLO1fFCTSikGaLZh6E8RCfO8YWN7A/7CcrsME7XIxm4blFkb2xuHM0p5mdk+hlQtssE0xsScABg+4I2MLUGl/KFFGpOpWmR762NmY4YneWx/m2W2lvSSEDWXqJps51n3vs5h+/rCIr/eAkuit7c3sut/RfwWb002G8HZ2L7GLIC/0LKobGBSvqtcjqiiPA4aL4cN1TLDRjZSGhP8hoWRke7Vip8NcXpTYI6pgy3AiK8uZLE1tHRJtq+f8Ewjn04R5azf44eVSp9MhHuXARRzACwdZI1CbCzmsF2AT588eWJ+KssM09Dj8fRAR4UPJnoVIkunx3Ck00x3gHBiI92Qx9bSYH32AX2C8aTf4U8PVfZYIrzEZI2ZkT5QOLEBl1tKsZ3nPKCbxFYZmwhPgQJjjVmD4FoPCg4T02nOuU0ejC2z2C6T2BSPA9kq0klCg3Rj7lhToHKLtMshegEF94OMSwxf9nGGrWHxvBSbw+FfrKi2IFBqY3lojY1jCkweoODAMBkm2+UMWsN6CyUJDgezVRAwiz6AAmQEBweXVFC5pCjb5dkWNCQ9KDZHl1KJGSCxFdJJUkuYCh8QHGnl+R+goRAb1c/XoduPaJ6RSuJl/KUKbHbDGtmPdA5iunJHuduBz4GCO1+Qbf3yBxLN4ViviC0K6yN+/7pCxmN2lhntWlmpp9z1QLiPPzWNI06vDNtlMKTm8HRBRWwpGPGzbQXp9rPg1g6w4ilodeq85d8stpZZMKVWKdsK21ZPz3S3g2xsT5ajGzvI2pKglbcWg03JzDZY7JFo+HjTUEHyLSaZzeHxe+RPL4Dpu3kKHmD9RURWCK5Fyk1KsOXyp5bUDMEpZYcUJpvtp8dYXrObyhop5QHWlgROEJj9uKWlRepkSwORKdCVeUB/N5QfUqCWZ7E5PLOIhP+Exz8IBFmSTVijGmxkUNCJww8XMMK63HL+Av69YwiyHtCPrOVmp2ieMiKXciNNnOXYjeRWKAywiC6eM8bpKkGKuuiqQnaN/8DASKBBmLY9ID6VUm6gi2zT8n2RM47ZFEC7gn6SKDcyv0c+/NmzZ0+ePHmznUeTOfizmydPPj9btzdAISKpVZkgr5ADEh1gV0oyCLBa5q/CgAAG6WcHN9EZMNsabPodks0ySyyli89v3rwpiZrrCwxm3L558uKe8PBnO2iE5S9Bwc1mTZpBKDOkQLaFri78CZykMOJhNhm74bQlmyK5zj5/vv2oicVUCMo+mhFw+9HzPTW92LWbBDdrNwn+TSgvYLbNt+4FkHaSLZPHAQqq5DJynTtXX9/e1FxQVEX4mtvrH52rkoXB0AkG7TaBvFw5C43EZrwpHo/UyTRNXo9nGh2cAv97bhulVQmXhdfUdK6uKnQCbeWI3Z50DZYVxdvYLIlP458ji5gbpEFpLjyzysNrqq8OHcPZntKDc25q50iX2bLgHF0cX2K+itHzN/lPfOrUqfYznbZxqv3UqSJvQHPT9umqwLUCme7sObdjVEFsjh5/VmiCPzqrcFVBeZZN1enz+Y7gOJQ16AVf56lThekeVWPa0Xp4xXDItulYzI1NMB1YUxR4bDxf/akzZ47kM+UR+s60F6Brv1gNuFZY7PLnwA3toPHhDfD7/dla6cG0AnM54CdjrFJQWYCHzrTn6Wf782rApbINCvu51dI6IZbA7+nx2/lQbPgeYcjdhEpYNpaF58tVzuamqsAN5cKhS94oWT0hNv/yQF/fgKWX/ln8JQj40aGKwQrT7RMcvf0ccuZ/q/T9yDbiX1+JDkRNNozYNtlUfuLbFRrRHckOXyqccyJn2ODWs6weTToYiOR+v4hEUym5ctODggIrlcDUe1Yq5ru7ZkO6M9lwj8pwtdZozR4RE4/gZrPN5cg6yW7A/u29kyuMxYs2CNWzMN1joXHcTYHNJw8fPvTR2A1cZ5bomkrAGUQTExO9S6s4liB7bCytTEg8CZdl9hwYZRQYCwsLs2PBOWWWQix/Bo0pWdw4Pn/72LFjD3fFl2Uwm4poJWnQwEB01cjYrHfcNvi1oYgFl2PUPV3d05mfne3u7qLH9/h7xhJzyqJNxoRmlgK7MXo2xokbb1+pnM8uuebtwmS9KUNMa43j4+MJc+hBHmpQTc6No7MlunChOcd0ZOa72NijubfCLBhNKLAg01IcCxYa2iD83D8CmBfIt+7+iWOdFeLZ4drPFbBnHZSGKumZeHJUTSbjM40zM1dnrjY2XqXMm3YI4JfTM+PJ0Rl8hqmMWubQScKcF/yD43oSYLrLgeBdC7Mwa+a4XbDoYR8STyQVS19uPHynErpOu+Bu5rGJFAIo8VEtON54NQ2TqaHICvRCb6SjI5KCAYhGwpGVlT6UbFBPpo2lgPw5V2R4umd0LYmPvk5xCCyOWO9IF0qT2UY1XVns6hoZlHSPP3pYvvCO2B1dey4bhRrKvJoYXePf3MoWpQ+AP2K8NIX2Q3TgnxFIavqoIbhCc64wW9eMrqraHAtmc8QuV84q/IP0a5VpPyd3xvxTblwpF8/u55pylJKWItCUja/BZBQf36jyor/l7AW/ykukYmUq/HJOVzV9zMy2C825gmwQjMXUBCyM9GRHlZ4e/lMZ01WdLCl/5vF3SZN741iZdDatzPVxYhkUmkYQRZPSYSzTiomNqUkZU/TBChnRCYB+4/03A6yicy6PTQ3F9Hi3P/db2byMwLimktwyL/sNk3uivJlnF1wO2wrKbTSOqQqqXmqqb6kXc2mxnKpTJvFjZEpEYal3+SuIJ4P4DP0KLFk/X96c8/zcr7lDiflFf8Gv9sCcrltyc1jSI7z7ZU08m+CazmZZ/9YlUBL6KCh9SLc0ITis7wWMQqZSQgwtT0TxHWxMqrqmaTpKbcn+0+XMOf/0vBYLxII/F2PTYgkdFvI8iqcH555yonNHOl/GgzdlcnBRN8A+Gt+55FVppPooUuqD1YG+VdMqz83NIZiuq8kZyOmbkHOuNJ1/ekwbdgbUwmz+n2e0QEKDnvxfgraFYrljh3ags1kTG9uQstY4F0fHOTo+hk5g3BwonrG1mTlFWZtL6jpi6froXBzt6PJGTvMFw/UUfGoaXVIyesLp1OJdhd6DLnxjQ4m5QmyM1zUI//pkB7ozBdiiGDIkRuMypFpLJhO6HIn0WhD/nmhU5Eujo/Ms1b4Okcqt/SCcAiPFRLfuZ7agGnAO9w8WeAvQlKiJ4mwOSqEG4fP3r5SiK8TWB2traXYnRryVnp+jEVfi8bkkBQvj8fF4Os1fj4bDaC/ze2ZIchjXFxYdSLnNIZsr+bjgd6ypMWcpNqRzoFN/v4TN7Cykk7CxoaSi0SiGHgP0AT9/uQH22Bg/bKymANMwWYncKBCxRWVqVkh2XD7ugRlSSnUmX3DouMeRO5EsxWbQHSsKd6S5AJuZqS2n+EMKg4++ZWi8OjePZFNDvZBCkaHFXJ1ckh48UqioJTpYdN1d9ghZGnJ6ZKpE6gkEmFvMizVHYEzVnE60kyXZKHtYhxvFTGZBNvPhWpf5yQc2OP7qjyPZZCuqIGXNGGFRXZLXNURfQbazJ599yRHVYE9PD+cAnBGMoIei0kGXwsYkpmZVbh1ypSuO/qEMNrQqC2hUCsOVYqsLGzuIIByRk2+VV2/EAMgoRIAZIBcgE6dp5eXZn/8rJ+36+vrCyOL6wjorNamhf53ZXOqckqOU60pa153ucthIMafho4IWsySbmGR5iNVeISYh1TogYw9kk0u/om8jzC/k9xSIs/VGPf/MoYcnsrNumrQOi80Z0/MWS5RxdZjZsuOSooqJcViBSCXD1lzAHLTK6ZRK0aRDlz5lsaXkFwzYXDZRd84ohJ6if9Lne+dYZjzsPAGSDeeb0+V0o8mwVcj83aiRBB3IYisVCdDSDzzMg7PJrVByKqdTB3Jx3C+XRHH2KWwehezewXmX47kvbhsxQadZZ/RlxiHfJwZbHAMTp9sdUOcVS/fQjiiY2RGz25WJlWGkx+EvzkerP+/mOjvLBzRvFzIHCn8IQ6SXKMQQZQOU8RiQsETyE9GsrhKb0IoYZ59s21P6VZfT5XY7h7V5VEuPlNqiAsGgC3XV6XZpa2aOQ+nrOprcYngexyYGmdlwlu/Ozd/kY0alrVhJpUiCYogakQTmNVJeUSUyRV+esPcmoNCMdYfOImiHOgFjYIqGNTfOKhRRIpjGzJsefJAUMuhyOQNu5NbmZbWI141BepRidLTU/q8sd2CxFVwWEBNyXk3IdV4RWWVCGGINFejbWZxTmd4rIU4aQmsvXvZGuS34/QtXtQSioYjIapDrXPgZg6BxRHM7eSCb7BTwLMDbx058znSLI468jE/CORR4bAtTrFi5ucB0q7OshFiSlZ4Ipaj4SV2KkrgOGCD3ji9YbNZMazpToqLvex+jsQUYxbAqQDYj4EK1TI7PjY2OJ3U1Qa+S4NwuNSnZ/GQqfL4rn3z0ERUCF7oKKidJ3e7rTLamk4XZjOMSZPxRF1ZSgpEiEKa6Akp0mV6wUu7TzaVnmsWGUrqqq4RAeOQJAoHh4cTw8HBMyozZgkFmo2a9h/yDaHFPvEvCm6W5lwdHuvu2CWeZkiJLAmIgKmRoKOU3CQI9AHItscujQpCwzKQQN6U+NpcSGo0raAvntCBhuHlmBQJuGyfOtAD9LYZsXBdagM8tcaCdlf5S6c4XHoZziunpzOlWuPbKK6L03FMg2xmRq1eqYV8fhpukmBsDJD/+3rPNhj6WBpNsc6h8TjcKxxCTk82KU05AAzCk63FuplnMXv3wdR77F+Nt5gnPg3Byzh0xV1Kb8suTBhzVCsKworApRBENhEkDRe8GiixKkCmSH33tXL0U2qmd187eAWUeTQbPNneA/pcfSGBO+ZH5NH1+WvaPfp5t3n2+h++bdDlw/k0553yWdyu2SiVSvXTewMCAfP4OWBpYlb1O+F+Y1VVMkiDPGvaxuZz1Th+aBJ3CKqmDpiZK+VlyCzg1LQndfj/lablRB8689+8zXa5iejZ5/S6jksXWccTEpMDwIxKV/TBiSZmUEoSJCRm0QOvKEEbQhn1sL6u85nsX0sxmSMjlND660WQ6Q6FQMsHqmVD1RmVxEePPQlma79AnN2je5SomWpRPfBmVLNqLQRaxlZY/ZWlVrJqVyiEckm0Ssc/WG/axvLVc30NQkjTfpITkB5x8/DExT1Y0hkEXGhO9nyLrwmwkvCs3FFpUyFZMDJ7vm1ayub7E2uJSax96arGyZHhxMxfYGEoZ5gXCpw1/3VnmMrXvGIb6WpDMIwksFHLFYmQZ3WhaXHD89bbXFUTDVzRVH51PzhRjY+G9DZDdiclwj00HUKKFRqQmN9B6iL6pOmlMjNgxbHS5CyQ/LeXfVDTIyh+PYU4PBgxPFp+B92A8xA7bmfz+6NG2o++xoUHBqZoeRMmVeqOu4OxdyC5kk+R2FhvVyynHjsgQMmLWjwUsSwGG4cv6nYKs/Oe5D2M6+jeOlRPwetvR4xBi0BAcbzuObOMhNwl1GOGCawAlp7HvmJLTmURwn9+jhzq7MxvKacDw4q1GzmbIrc5gqwSN2Br1oBGCJOBoWxuyIagrFIS29+D1o+/NhdzS6Wm0kpVnJnN+3TvvQzqrS4IT1r8W920G3Con2UJmAhurRkOykJBCbAO9P/U7hSK57zSFXCpFIm6LjUHh1zaANmILcJzicqvI9vZO5hd/Yc6kI7h79aU7MDDsn5AeLczeTOZuqIqUC4jn28/gWQVWxHyUT9BQahqzuTNsASeK7fjcGrKB2/B7bnVUgXd2/o0ouunsLgmcc/9XEo1CYq6ahCGMYVYUUSOsnBtD+MLzpvo/3ycrUmkfDzkBjUqvlL1ZOukOxX89CrG1trbXIRQKBOirMS2ulJ5uJt0NWM+F26EFV8ZWtCCXwr9GRIotJeZuGP4/RwP53/v1TZV3KPmIzZhwGbmFVGj7ZSzEbDiCpKZls1G0k70GQXClW3CF7GYXvVOCIpAI6yLGKXVT/6ZYBL7ZOTYuyNbPhtLtDphsGFPC8aMwGkq3tbX95/hx6Edb6UxocThRFhtJLqfvqgemSitlCox2eUpN5fqwWJ0S4t/UCngP7u2meQdTuLiu6jIgMeUW6n+v7RdI4pxra0Mf93o/TTh0b+WycdKbDTdSeocQBf8suKkN8m0Y9tMCeJ849wz+XF//1xIF+VJP8TYoQTXBIWSI2dIYpaDx/wXgzeNtPF6fD1GeUwGblFzW4vlm6c1mAqa4MWZCGswBDC+HQDxqr/9Sqa+/X95cyHuIE8hGtSAUW8iQG4oNpUUio3H0KLJhCBZUyzGT1u/9CGzNRiS5aaVUYzhKiv32ipyY4Q0QQ6uPmkhm957tuh8Q01Mt6CJLKdnGQjEUGw8W2ptv/nqVzGhQ3clzZ8NBNhwmq6XODkPDQRl2r6G6KLiBSW4D34Zvju1OJdmYzBsRpWQLhobX4D0ex8lOrsVHR0NUM1HhRgX/xKm8frke2CghOfTTYfLhYYMVozfZBv5NXkJc/rgPCqVw6L1NtoB7OBYbjrlm3jyKbIEQkslaVwVsnV9C7hKCZ7AUHGojlbbMrW0Ybv3XKIxA+dM8Z9CE45KJOd+CMofD/+PM5pb5nEudr4DtSD3kL/34120NInlsGC8jn1Wpi5KBRLQj+IAV5DUF2HSqBVHoj2ycc9P0M9lkHo5sZU/pI6cKsXkcJfeKLkM0I7bnTRweN+Mve+f9XaJxPSioIRCaeclm1kxMtgBXUojtSrm/8xRNkwV/buHZP71YHE7QNmFDbBRDfmOV+3ffWMx1PF7UMOUmK0Muk80p8wBke1jmr+zkWGLW4ZnOWYmlvvCiezFQK1cMSyq2m5upOlJxeJz7IPcpMhlmH0Bs/U7SQpxj7rU30beB28W1Spfa/7hM9yardp9jZDKiZCslLbEXjywzDeVU0KoCGnlZNpSsk0ePHu8PcW0ZP52HX35B38bVE2Irs+vcWEr8BgY9/k37VhhP10IPRpYFeilyGE8atbo9ksnYT9WCSBCC//z663846CfZheZmZmauUtE5wD6gTDazG/QbWmFezPQ+UAcY5a3dO+09F+fay1jLKI/toax1IU1svr9/PkCVoABPulAgZBTTy2ezGl2/RI6eTFTZ1dPj8c+C0uNfLJ3vmGjNe1XIDBsvUjkNEoljlL9clJuWq5NWqfWv1IxEXbJ+7mrzjNCmA9q+3OUoKThxcacV0UrGO4/RmASHM2sbbDp4IdVN+siVoEB5bCZa003q7+iBITqswdM97Se2aT+1PgDmO+ESbJVVj3cYZh3PKWHYRkqXllkQYLntWAiy9qk0N2HMtIlS6+iFReIa9PsXFUrpkG3aAxM725GqoJGhXFPVYRYRsZFqBiSfy3gRXxvW4vndFblonSbacxGd4q3nraSa3fIPBah7SEHoAj0+BtpzY7LtYSNQFtsxUEbRmBirAqySbqmXZP6ZjXuDdpKbtbuIFkhFOELNS2KDlJIbkLjZ0SGbCouhmesZVZlsh2Qdb1RTSRVdVF8OZBYYXZKUZKfrO+2qMueauR1M/jGE+YAfqNw8q+BcQ8FF+4qz3TRWRaujkYc4ohw3a13mUikyUseJ1Ekk1FRtBzbT+Ddn7SkSE2RCNldwrpE6jlBVSEQ6SmtkfbXIOD2doTTH5eaFuICJGODlRZqAiEbNGaVi5QxadhOJoLiye3V5k5bAYZNk2FF0j6jVelZlNk0afdZCNy9akUqy73ZjEjSHGlUiVrbQcpsRBNuR5V70c2gp2aYU2yFq2sjqaaTBZiol9SqYgnOz4NzDQU3jrVTF5dZp+rW8PgvRhzyw3IpRyiYMoOBGirFV12sb4wq16WNIqQ8b3Qpyvkk/4KbVqXFEi88VaLEz0QwDWWCbOrIh1WrdBvgHYRLn3Waxg1XEo2p6bTkoEbiqpFVdVYNqwhVw2oZ7WEWhzVB/tDZXrKZgurX69gLbLkUU7X/3qlgC2lAXWX65XKRmIk4b/UNVcm2MdowrXXFlXNdUxAsmYjEbmaonCW0+qBWrc2Xc2ulCzxxGQzm4Klagp4s2fxWtBlW4VF/euA8zCVrxTTfO8fYDDUWlx2KxYZKjnogryti8pmtakfpkxooU3sIdxsQGo+MJWOgqdYaROFd9sSHaqI7SQrrxNM4qZX5UZb4gClFX0TzGg/S5WoTNQqsvsjud+seXIkKgcyt5jNk+iI0rCmosphFd8irNrHQ8nuSNMOpcmshYVYntcT6bzzSQ28VPbeilM3+pP7LEisA+iM33Lqyh1GLotYcT3IsQX+OdFWNXcaSVsXGNyYZdQS2Yvx5wpNNoRW6/WeJACuNEo44i0Yj8HuM9qp7YZO+MzskadcgQnZqcnzG2jsQlGX5DIIBfGstls1KaQjuAiyDuILbqhSQ+Bca5x1yG/s5YglXTGtJw6hSfoFmJ5645mFNte88HQZi+rXoq6TsBM7zOgaEItxli7BgbNjaN46At5MOuGLlwyWYvzB8x9+w11ZfqHSkP7bkhtiqlpEaTghrjQonLbXQjkG6iCgZiAaP5STYb5rFl9PHkntGsSLJ64RYGJP2ayuqIcnMZ6ajT3htqhM40F7PZrMJI0a7Iiti2pQ5UK92m5eB0ECNkmaDZczejFmTmAvRVdOR2tk5TaDf3LjRb3lY1lTzE26ZD3PHKSfdwTJaBzFqQASvLJXY206k1N5+uyslpZrpdNSuJYruqBnk9itOa4WAyKMs/lvDQtLCVwZdtbFZo3LRdDX2kYahk1dho/UZLmOk1pp+j/apZtrNqJUbO48qwZY4Caq/KuVs0zpp6UCWV9N0ARddkLy8yoB+L60Gz/5qF5zaKecxrslkl8aYiOxl2MazsplpsLLaYUc0KYPyRntOGMyaFJWg097rZllDMdcLMr6t0WJrBdrK6bCi2tOy/o6dPqGoavXiMK6+m2FxyHY6nHdW51MzheE3b5QRZFbNVyUxas438GAaSa8q4prtM52audsh6CYEGme1ZNS1/hs1cH6mOKUEjuRZUY9JZB7iLnIIv2qIi++hd5nKHXPuwsTU31VflZMJ9Y6ONODqvIlKHnRpMK3NqzJpnWX6cg2hk0+e5m6W5+Wa1b2CpLht1qCXVYdnSys3/M3qCppZbrtxT4OwyC7BkK2PM9mU1fVoBtqokb77POQEgZXO6VFVTlKRse5LrOMYio0vufjNdQD/8GQPjfbg2x2Krip1kS6LLiEOnE11mtGFqt3Y5rTUOl9uMm2kSBpFNgb+erM7xrTlo55qqyEYVyQS1JrCN1JIoNtWsJFP8aO42ojV89nEhZEso+3WyuSW3qqQ4H8EamUUSW1DTrir9mksu2RhzTq7lG7EJhSZoJkf37ZqEDFsVjMk7chMwPXxCRbRGanw1U7aA05x4htEMyC0rc/t2o0yGbe/Om/dS8p4+pyuIaMqoZvg1wywaOWrAbS4O6zjdxvbtssMM295zU2S7dpvg6PSOcUWZ14fNIrmRtLkNW+IysgCMuJIV3d1SGZtZCKqGFwDweq/BTDDhUkcVtJF6SM6zgLnJTy5TuQzrwio5unOv0q7ZTmZOS9or2hW47kW46+lRTW9EtKDb8m3mltqAKTeuEcliyfK+sV20lHKvgsOg5Lr3s8+83uswP07mf1gGjlInZTjpzgiOt2TS/rB9vHBl21LKPa6Zone75n3ttddIL3kP9LDM1Iw01Zhv7OXcLlZWOd32D82ulHuD8wFc+wzZXvsM4ZSrmhZMuI1twdLlyT3RVmpK7fOokvt47ZY4azvmvrJNbnlsd7zMRnJDuCQtdkg/Rv+5GFFS8oZvUkl1f+83sgpde4TzHYOv0JSQ2K7DrbtIR+tvCafVomb0O0nT4uYdHRgnl94rtFe2s/azU3cPx577ttdLGvmWnHMztJYYMFM1qZVus9RFBQe98eX+3k9on3F7gMP8pqs7/Y9rZCfvsi8w4IZl6iZbnGSlnG0JO7d9cwAmXL39vOLdtrxe4UN5u+H6XVBINb3e2xReSjgzoGQByhyAxbbvtxNaXWqGtdxdG/ZDebVW1yLAU7YpBAfpJMGFnGaVxFjp4D1GlALs+62Sdge+67D5oXG1lmMRZ91rr0lHdwcTOoILOGX/PJfKA25jkeNqhfdu7g7uXM61CmcqPwTfZOuhqFLCcYxCvkBVZfnfjFNcVHDWgumyLmypAlz2pQrN7RVp5pEjJhudVo5hJTs6Et3dtzAzwAAkJo8yMV34MBeBDuYqMXGxPhuOjjvqLOvKiSNHOs+camq6ZxylPwvTcP2aITmE8yoQDxqTLmAsVkmxHdht52hQ8u/DqD9FfAVv1TgiR+eZM0Zcc4/vmnI4ALod62hODNGhXt4CCKIb192Gj3OZYjuA2WbSPS9yHc8peZ8/IOUAAAYCSURBVMVL1ujEF7Pvl7gnW/YXqM3W3zNLPu4zQ3S3ID1HKXbATAHISGrKviXcheDOnmze8cKrouMe70xjNgfT/fj0mmlSbil8AjWFlyw26dsmD4yM4OhUoF1epdT0jA9z8IBxaQCfqn/bm0kMGI5rQ0a+PXXQV8wj3XZleM1091V7+8nnSyQxT+ZmLj+aFWkx2YtLySWM6pa6dmCWxE4nTt+sL++CL8Iix3jyHG0x6wWrZd/cctcDd9Bi4nhrMgVA0aUadBFaMH2gs81OJy6e294ufose3TLHF+k92n7+3No6J6bo2vmsG9UoviS42+ikO4DOflK5yVCfUSq4TbT6eOLixZs3b9Zn3X1oXn+4jV95fvGibUdgnTzyZNCfe1vcyOKtS16QRweyWlKP2vxviCaf1bjfkW94NMc5fqGu4M2VdCBPVw4bii4NdziVkXAae+3fGM02CtwEVHgs0XG/OUdF08mKxmEUYgCoJTRY5q2Gv6sh6jby2fh0SSOVQXuTHk+Wd6fh721Qgy2fP5zLZl6tKSJDcIDXW1d1iL6CbIpVqRMi0ndQV65Xe9Am+G5PPlumMHLQ0UgVh1jNO6jCr8B338FkDUMZg9r2c3QSI8uXr/4OS/KAxKpd7Xzwg7xY7rnz3QCvtv5JRx6I8OrScmvN0qFSrueenoJsDx68+gqMmxeW9726tU+DYuacI0Y80/DdVt2DrW8J7A7xrdSorcSwcjNHbhiJbT2o+2nrhQK3vJco4aEjL3/rB93FoAu7cmacYxH+uVWHcK++g0uYF9xBuFQtBie0FTT3dj+2JnVE93daK/Be+woOoKa8D4OOiM0V3DrOuAeor1svMBX/EGV37a0y7iT+HQ66OyfnCNNp9N9bYWT7J3i9l/5EdAAbv/WD7mJQlrqea0wAXmz9tLU1dYvY/vQnr/fW9xs1KbgJ4IsHrTELL14SHIrtmsW2slKTGQFGXouZwxT9I4SFknvFaCbb0GRNzjiyldbZs/6Rte+2th68IL3kspdkg9blGmWLbJhwKDVE+6mO4Z4S24fEdmld1Cgb39YCdLsBon27RfYfg66XEg7RPvTeHapZNkxm6C7ohe4xmmv8SlhGlLIa64WJjlqtLtQR3RBbfhYajwdbL1BVn96iAWIS9rHfad8Hie7vNjaE2/rnhnEVziRVKWsZrhXgu1fZcBgvm2NqdaKudvNwPiHxu1cZOJp1r+AOL+3ITHWgZicdR8446R7YzgUTrzCN81675r19+w7k3i9aU0N0LKHovt168BPhhR+EfwpvvUrfldbSewmGpva7OWgfh7wq9uUWGhWcbnL8/Sn7cMwH7i72QY1WGHgIvpvs2xdE9QJevsA/KP2WThwmpn43qzq7GnRRDZBqfgvXrt3hZkTJ9ifv3eXowTVj7MtAtr5JdGlw/RKbETOuxMAyHa1lH15XJ+//EJG+f9whG+m1sWFCsFG7boAG3duCY/KW99ZTA+22TAi8P3Ys7WMf/QEMYYQiVMDjSted9PpbXim3jqlaZ7vjlRONDcktuif2+9sfSrbJWme7LjWRmrR/hKFWul361iWD7Tfoo6neEFEbW6pX3u3be8vUyRIHbP3+h+gw2e5aS/liwmSreVuSz7Z6l+KSPwDbEJhs1tL397eJ7fZSRw1nAjQworxtsBkNGTgFvVwUWu2o8bgENfBHWQMy2ASKTZrJgcnajpUpWv7+LWkmjbvXvn/qlWytq7WtknVysfi29ymvu2HS8/0/vKySt9PhUmd118gQYe5lW0Kv3TEJcj3nQ++PA337uL3vwIYsx66GMQ2/a+QBqJKiJhdQ84dopeLW00tWiuO9tdKr1L5K0qB65fVLRo4jg5JIjScB1kAPrnjtaP/o661152YOMWmxIdol7931yH7u7z7QIVZMNka7BnWp2l3LyRk03+xoEwO/n67sPQ8xJcNKbjGBocgfCI2MyVfGhLsO0fC+76U9yEFLxey37/64VNdR8la62hsE9/TateuLrZEU1YN+6+ep6uBFfliamKQdEX8sNMpuoiu0JBzdh0O5/h8lh2bQbHx3agAAAABJRU5ErkJggg=="/>
          <p:cNvSpPr>
            <a:spLocks noChangeAspect="1" noChangeArrowheads="1"/>
          </p:cNvSpPr>
          <p:nvPr/>
        </p:nvSpPr>
        <p:spPr bwMode="auto">
          <a:xfrm>
            <a:off x="155575" y="-2362200"/>
            <a:ext cx="4667250" cy="4924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data:image/png;base64,iVBORw0KGgoAAAANSUhEUgAAANsAAADnCAMAAACg5dOkAAAB4FBMVEX8/vw8/my0diwAAABc/pz////lJgT8ijQAAgTVIAT8umw0BgTiJQSkAgS3eC0Egrw+/2+8ey6lAgTbIgRU/phb/puqAgT/jzbU1dT81qw5/mhK/pSfAAQEVZP/4LQ0svwtv1HuKATg4uD19/VD/nafaCfq7Op5Tx60tbSUYSTMHASsk3dUAgSwDQTLzcuYmZiRAgRlAAAijTyhoqGq/sdR/ovI/tpbOxdJ/n+MjYxzdHPz/va9/tO9FAR/Ux+KAgQuBQR/AgS5urnbeC1eXl4mJiZFLRJAAgTXt5M0Ig6ofEhyAgReRikXAgSoXCNkAgRjQRkdEwni/usEc66Ec10AEBo/Pz9WV1bNcCtrbGtISEgjAgQoGgs25mIopkc36WM6AAAdHR1LMRMDapkELEAATCFhXUyP2P90/qgbbzCV/rsEQmAbcDBzPxgAXokEY58EITAEUndM0oEMLxXL6vwx0FlAr2wXXymH/rO1YyYprElfNBQJIA/8mEYjnN4EN1AMORnZol9H5IfX/uPqn1JBs24nakEBFB33rmB9XDYsh0xWfJE8V2ZypcInMjk4MSqNTR0AAB2Fw+dGYnIAIT7U7/9mlK8AIxB/2J8rIw5jemtMQDSWgmluvIoiXjp4aVVonGaYAAAgAElEQVR4nN2di18TV/bAMYcbJpLJYwIDSNYaAiHEBIKoGJSnPEr5RUBbkIetoC2orfW5ta3WVnfbbltt6253f93tb/uv/s45d2YyeZJAoE3vpxUJD+ebc+553XPvrasrMYQITwysgKIAvBzow09LfXNNDSEiQwDw6Qf4/4VP8W/LvX8UOtG6TGSXW3744AO40HL+/AdrsBr5Q8CJIUBZfdDS0PLDxy2XZ2cbWloaLsBbvX8AOERrOE9oyHa54UnLz/AxYrZcgL6ahxN9nza0bAKiNTz5238O4/gfwL83tFyGgRqHE30zhPFDS8OTw4f/9j/Edhhmn/wB4ISIwnkU22JDw9eHLbYv4I2vCe58LcOJjhU4T1PrQsNfWGCSDbXyC4a7UMNwYomU8TxMk0La2L7Av/yF4GCjVl2B6IBFtCGbIDUyw3b4b/DFYSk4pVbZUmju8fl/aJFiy7CR4NiefArRmoQTYUA//TFAS0MuG864wzTjUF+hNtlIbA3r8GmLtCTI9sVhS3BvkFI24Jdrkc0S24UWY7rZ2A7DNLO1fFCTSikGaLZh6E8RCfO8YWN7A/7CcrsME7XIxm4blFkb2xuHM0p5mdk+hlQtssE0xsScABg+4I2MLUGl/KFFGpOpWmR762NmY4YneWx/m2W2lvSSEDWXqJps51n3vs5h+/rCIr/eAkuit7c3sut/RfwWb002G8HZ2L7GLIC/0LKobGBSvqtcjqiiPA4aL4cN1TLDRjZSGhP8hoWRke7Vip8NcXpTYI6pgy3AiK8uZLE1tHRJtq+f8Ewjn04R5azf44eVSp9MhHuXARRzACwdZI1CbCzmsF2AT588eWJ+KssM09Dj8fRAR4UPJnoVIkunx3Ck00x3gHBiI92Qx9bSYH32AX2C8aTf4U8PVfZYIrzEZI2ZkT5QOLEBl1tKsZ3nPKCbxFYZmwhPgQJjjVmD4FoPCg4T02nOuU0ejC2z2C6T2BSPA9kq0klCg3Rj7lhToHKLtMshegEF94OMSwxf9nGGrWHxvBSbw+FfrKi2IFBqY3lojY1jCkweoODAMBkm2+UMWsN6CyUJDgezVRAwiz6AAmQEBweXVFC5pCjb5dkWNCQ9KDZHl1KJGSCxFdJJUkuYCh8QHGnl+R+goRAb1c/XoduPaJ6RSuJl/KUKbHbDGtmPdA5iunJHuduBz4GCO1+Qbf3yBxLN4ViviC0K6yN+/7pCxmN2lhntWlmpp9z1QLiPPzWNI06vDNtlMKTm8HRBRWwpGPGzbQXp9rPg1g6w4ilodeq85d8stpZZMKVWKdsK21ZPz3S3g2xsT5ajGzvI2pKglbcWg03JzDZY7JFo+HjTUEHyLSaZzeHxe+RPL4Dpu3kKHmD9RURWCK5Fyk1KsOXyp5bUDMEpZYcUJpvtp8dYXrObyhop5QHWlgROEJj9uKWlRepkSwORKdCVeUB/N5QfUqCWZ7E5PLOIhP+Exz8IBFmSTVijGmxkUNCJww8XMMK63HL+Av69YwiyHtCPrOVmp2ieMiKXciNNnOXYjeRWKAywiC6eM8bpKkGKuuiqQnaN/8DASKBBmLY9ID6VUm6gi2zT8n2RM47ZFEC7gn6SKDcyv0c+/NmzZ0+ePHmznUeTOfizmydPPj9btzdAISKpVZkgr5ADEh1gV0oyCLBa5q/CgAAG6WcHN9EZMNsabPodks0ySyyli89v3rwpiZrrCwxm3L558uKe8PBnO2iE5S9Bwc1mTZpBKDOkQLaFri78CZykMOJhNhm74bQlmyK5zj5/vv2oicVUCMo+mhFw+9HzPTW92LWbBDdrNwn+TSgvYLbNt+4FkHaSLZPHAQqq5DJynTtXX9/e1FxQVEX4mtvrH52rkoXB0AkG7TaBvFw5C43EZrwpHo/UyTRNXo9nGh2cAv97bhulVQmXhdfUdK6uKnQCbeWI3Z50DZYVxdvYLIlP458ji5gbpEFpLjyzysNrqq8OHcPZntKDc25q50iX2bLgHF0cX2K+itHzN/lPfOrUqfYznbZxqv3UqSJvQHPT9umqwLUCme7sObdjVEFsjh5/VmiCPzqrcFVBeZZN1enz+Y7gOJQ16AVf56lThekeVWPa0Xp4xXDItulYzI1NMB1YUxR4bDxf/akzZ47kM+UR+s60F6Brv1gNuFZY7PLnwA3toPHhDfD7/dla6cG0AnM54CdjrFJQWYCHzrTn6Wf782rApbINCvu51dI6IZbA7+nx2/lQbPgeYcjdhEpYNpaF58tVzuamqsAN5cKhS94oWT0hNv/yQF/fgKWX/ln8JQj40aGKwQrT7RMcvf0ccuZ/q/T9yDbiX1+JDkRNNozYNtlUfuLbFRrRHckOXyqccyJn2ODWs6weTToYiOR+v4hEUym5ctODggIrlcDUe1Yq5ru7ZkO6M9lwj8pwtdZozR4RE4/gZrPN5cg6yW7A/u29kyuMxYs2CNWzMN1joXHcTYHNJw8fPvTR2A1cZ5bomkrAGUQTExO9S6s4liB7bCytTEg8CZdl9hwYZRQYCwsLs2PBOWWWQix/Bo0pWdw4Pn/72LFjD3fFl2Uwm4poJWnQwEB01cjYrHfcNvi1oYgFl2PUPV3d05mfne3u7qLH9/h7xhJzyqJNxoRmlgK7MXo2xokbb1+pnM8uuebtwmS9KUNMa43j4+MJc+hBHmpQTc6No7MlunChOcd0ZOa72NijubfCLBhNKLAg01IcCxYa2iD83D8CmBfIt+7+iWOdFeLZ4drPFbBnHZSGKumZeHJUTSbjM40zM1dnrjY2XqXMm3YI4JfTM+PJ0Rl8hqmMWubQScKcF/yD43oSYLrLgeBdC7Mwa+a4XbDoYR8STyQVS19uPHynErpOu+Bu5rGJFAIo8VEtON54NQ2TqaHICvRCb6SjI5KCAYhGwpGVlT6UbFBPpo2lgPw5V2R4umd0LYmPvk5xCCyOWO9IF0qT2UY1XVns6hoZlHSPP3pYvvCO2B1dey4bhRrKvJoYXePf3MoWpQ+AP2K8NIX2Q3TgnxFIavqoIbhCc64wW9eMrqraHAtmc8QuV84q/IP0a5VpPyd3xvxTblwpF8/u55pylJKWItCUja/BZBQf36jyor/l7AW/ykukYmUq/HJOVzV9zMy2C825gmwQjMXUBCyM9GRHlZ4e/lMZ01WdLCl/5vF3SZN741iZdDatzPVxYhkUmkYQRZPSYSzTiomNqUkZU/TBChnRCYB+4/03A6yicy6PTQ3F9Hi3P/db2byMwLimktwyL/sNk3uivJlnF1wO2wrKbTSOqQqqXmqqb6kXc2mxnKpTJvFjZEpEYal3+SuIJ4P4DP0KLFk/X96c8/zcr7lDiflFf8Gv9sCcrltyc1jSI7z7ZU08m+CazmZZ/9YlUBL6KCh9SLc0ITis7wWMQqZSQgwtT0TxHWxMqrqmaTpKbcn+0+XMOf/0vBYLxII/F2PTYgkdFvI8iqcH555yonNHOl/GgzdlcnBRN8A+Gt+55FVppPooUuqD1YG+VdMqz83NIZiuq8kZyOmbkHOuNJ1/ekwbdgbUwmz+n2e0QEKDnvxfgraFYrljh3ags1kTG9uQstY4F0fHOTo+hk5g3BwonrG1mTlFWZtL6jpi6froXBzt6PJGTvMFw/UUfGoaXVIyesLp1OJdhd6DLnxjQ4m5QmyM1zUI//pkB7ozBdiiGDIkRuMypFpLJhO6HIn0WhD/nmhU5Eujo/Ms1b4Okcqt/SCcAiPFRLfuZ7agGnAO9w8WeAvQlKiJ4mwOSqEG4fP3r5SiK8TWB2traXYnRryVnp+jEVfi8bkkBQvj8fF4Os1fj4bDaC/ze2ZIchjXFxYdSLnNIZsr+bjgd6ypMWcpNqRzoFN/v4TN7Cykk7CxoaSi0SiGHgP0AT9/uQH22Bg/bKymANMwWYncKBCxRWVqVkh2XD7ugRlSSnUmX3DouMeRO5EsxWbQHSsKd6S5AJuZqS2n+EMKg4++ZWi8OjePZFNDvZBCkaHFXJ1ckh48UqioJTpYdN1d9ghZGnJ6ZKpE6gkEmFvMizVHYEzVnE60kyXZKHtYhxvFTGZBNvPhWpf5yQc2OP7qjyPZZCuqIGXNGGFRXZLXNURfQbazJ599yRHVYE9PD+cAnBGMoIei0kGXwsYkpmZVbh1ypSuO/qEMNrQqC2hUCsOVYqsLGzuIIByRk2+VV2/EAMgoRIAZIBcgE6dp5eXZn/8rJ+36+vrCyOL6wjorNamhf53ZXOqckqOU60pa153ucthIMafho4IWsySbmGR5iNVeISYh1TogYw9kk0u/om8jzC/k9xSIs/VGPf/MoYcnsrNumrQOi80Z0/MWS5RxdZjZsuOSooqJcViBSCXD1lzAHLTK6ZRK0aRDlz5lsaXkFwzYXDZRd84ohJ6if9Lne+dYZjzsPAGSDeeb0+V0o8mwVcj83aiRBB3IYisVCdDSDzzMg7PJrVByKqdTB3Jx3C+XRHH2KWwehezewXmX47kvbhsxQadZZ/RlxiHfJwZbHAMTp9sdUOcVS/fQjiiY2RGz25WJlWGkx+EvzkerP+/mOjvLBzRvFzIHCn8IQ6SXKMQQZQOU8RiQsETyE9GsrhKb0IoYZ59s21P6VZfT5XY7h7V5VEuPlNqiAsGgC3XV6XZpa2aOQ+nrOprcYngexyYGmdlwlu/Ozd/kY0alrVhJpUiCYogakQTmNVJeUSUyRV+esPcmoNCMdYfOImiHOgFjYIqGNTfOKhRRIpjGzJsefJAUMuhyOQNu5NbmZbWI141BepRidLTU/q8sd2CxFVwWEBNyXk3IdV4RWWVCGGINFejbWZxTmd4rIU4aQmsvXvZGuS34/QtXtQSioYjIapDrXPgZg6BxRHM7eSCb7BTwLMDbx058znSLI468jE/CORR4bAtTrFi5ucB0q7OshFiSlZ4Ipaj4SV2KkrgOGCD3ji9YbNZMazpToqLvex+jsQUYxbAqQDYj4EK1TI7PjY2OJ3U1Qa+S4NwuNSnZ/GQqfL4rn3z0ERUCF7oKKidJ3e7rTLamk4XZjOMSZPxRF1ZSgpEiEKa6Akp0mV6wUu7TzaVnmsWGUrqqq4RAeOQJAoHh4cTw8HBMyozZgkFmo2a9h/yDaHFPvEvCm6W5lwdHuvu2CWeZkiJLAmIgKmRoKOU3CQI9AHItscujQpCwzKQQN6U+NpcSGo0raAvntCBhuHlmBQJuGyfOtAD9LYZsXBdagM8tcaCdlf5S6c4XHoZziunpzOlWuPbKK6L03FMg2xmRq1eqYV8fhpukmBsDJD/+3rPNhj6WBpNsc6h8TjcKxxCTk82KU05AAzCk63FuplnMXv3wdR77F+Nt5gnPg3Byzh0xV1Kb8suTBhzVCsKworApRBENhEkDRe8GiixKkCmSH33tXL0U2qmd187eAWUeTQbPNneA/pcfSGBO+ZH5NH1+WvaPfp5t3n2+h++bdDlw/k0553yWdyu2SiVSvXTewMCAfP4OWBpYlb1O+F+Y1VVMkiDPGvaxuZz1Th+aBJ3CKqmDpiZK+VlyCzg1LQndfj/lablRB8689+8zXa5iejZ5/S6jksXWccTEpMDwIxKV/TBiSZmUEoSJCRm0QOvKEEbQhn1sL6u85nsX0sxmSMjlND660WQ6Q6FQMsHqmVD1RmVxEePPQlma79AnN2je5SomWpRPfBmVLNqLQRaxlZY/ZWlVrJqVyiEckm0Ssc/WG/axvLVc30NQkjTfpITkB5x8/DExT1Y0hkEXGhO9nyLrwmwkvCs3FFpUyFZMDJ7vm1ayub7E2uJSax96arGyZHhxMxfYGEoZ5gXCpw1/3VnmMrXvGIb6WpDMIwksFHLFYmQZ3WhaXHD89bbXFUTDVzRVH51PzhRjY+G9DZDdiclwj00HUKKFRqQmN9B6iL6pOmlMjNgxbHS5CyQ/LeXfVDTIyh+PYU4PBgxPFp+B92A8xA7bmfz+6NG2o++xoUHBqZoeRMmVeqOu4OxdyC5kk+R2FhvVyynHjsgQMmLWjwUsSwGG4cv6nYKs/Oe5D2M6+jeOlRPwetvR4xBi0BAcbzuObOMhNwl1GOGCawAlp7HvmJLTmURwn9+jhzq7MxvKacDw4q1GzmbIrc5gqwSN2Br1oBGCJOBoWxuyIagrFIS29+D1o+/NhdzS6Wm0kpVnJnN+3TvvQzqrS4IT1r8W920G3Con2UJmAhurRkOykJBCbAO9P/U7hSK57zSFXCpFIm6LjUHh1zaANmILcJzicqvI9vZO5hd/Yc6kI7h79aU7MDDsn5AeLczeTOZuqIqUC4jn28/gWQVWxHyUT9BQahqzuTNsASeK7fjcGrKB2/B7bnVUgXd2/o0ouunsLgmcc/9XEo1CYq6ahCGMYVYUUSOsnBtD+MLzpvo/3ycrUmkfDzkBjUqvlL1ZOukOxX89CrG1trbXIRQKBOirMS2ulJ5uJt0NWM+F26EFV8ZWtCCXwr9GRIotJeZuGP4/RwP53/v1TZV3KPmIzZhwGbmFVGj7ZSzEbDiCpKZls1G0k70GQXClW3CF7GYXvVOCIpAI6yLGKXVT/6ZYBL7ZOTYuyNbPhtLtDphsGFPC8aMwGkq3tbX95/hx6Edb6UxocThRFhtJLqfvqgemSitlCox2eUpN5fqwWJ0S4t/UCngP7u2meQdTuLiu6jIgMeUW6n+v7RdI4pxra0Mf93o/TTh0b+WycdKbDTdSeocQBf8suKkN8m0Y9tMCeJ849wz+XF//1xIF+VJP8TYoQTXBIWSI2dIYpaDx/wXgzeNtPF6fD1GeUwGblFzW4vlm6c1mAqa4MWZCGswBDC+HQDxqr/9Sqa+/X95cyHuIE8hGtSAUW8iQG4oNpUUio3H0KLJhCBZUyzGT1u/9CGzNRiS5aaVUYzhKiv32ipyY4Q0QQ6uPmkhm957tuh8Q01Mt6CJLKdnGQjEUGw8W2ptv/nqVzGhQ3clzZ8NBNhwmq6XODkPDQRl2r6G6KLiBSW4D34Zvju1OJdmYzBsRpWQLhobX4D0ex8lOrsVHR0NUM1HhRgX/xKm8frke2CghOfTTYfLhYYMVozfZBv5NXkJc/rgPCqVw6L1NtoB7OBYbjrlm3jyKbIEQkslaVwVsnV9C7hKCZ7AUHGojlbbMrW0Ybv3XKIxA+dM8Z9CE45KJOd+CMofD/+PM5pb5nEudr4DtSD3kL/34120NInlsGC8jn1Wpi5KBRLQj+IAV5DUF2HSqBVHoj2ycc9P0M9lkHo5sZU/pI6cKsXkcJfeKLkM0I7bnTRweN+Mve+f9XaJxPSioIRCaeclm1kxMtgBXUojtSrm/8xRNkwV/buHZP71YHE7QNmFDbBRDfmOV+3ffWMx1PF7UMOUmK0Muk80p8wBke1jmr+zkWGLW4ZnOWYmlvvCiezFQK1cMSyq2m5upOlJxeJz7IPcpMhlmH0Bs/U7SQpxj7rU30beB28W1Spfa/7hM9yardp9jZDKiZCslLbEXjywzDeVU0KoCGnlZNpSsk0ePHu8PcW0ZP52HX35B38bVE2Irs+vcWEr8BgY9/k37VhhP10IPRpYFeilyGE8atbo9ksnYT9WCSBCC//z663846CfZheZmZmauUtE5wD6gTDazG/QbWmFezPQ+UAcY5a3dO+09F+fay1jLKI/toax1IU1svr9/PkCVoABPulAgZBTTy2ezGl2/RI6eTFTZ1dPj8c+C0uNfLJ3vmGjNe1XIDBsvUjkNEoljlL9clJuWq5NWqfWv1IxEXbJ+7mrzjNCmA9q+3OUoKThxcacV0UrGO4/RmASHM2sbbDp4IdVN+siVoEB5bCZa003q7+iBITqswdM97Se2aT+1PgDmO+ESbJVVj3cYZh3PKWHYRkqXllkQYLntWAiy9qk0N2HMtIlS6+iFReIa9PsXFUrpkG3aAxM725GqoJGhXFPVYRYRsZFqBiSfy3gRXxvW4vndFblonSbacxGd4q3nraSa3fIPBah7SEHoAj0+BtpzY7LtYSNQFtsxUEbRmBirAqySbqmXZP6ZjXuDdpKbtbuIFkhFOELNS2KDlJIbkLjZ0SGbCouhmesZVZlsh2Qdb1RTSRVdVF8OZBYYXZKUZKfrO+2qMueauR1M/jGE+YAfqNw8q+BcQ8FF+4qz3TRWRaujkYc4ohw3a13mUikyUseJ1Ekk1FRtBzbT+Ddn7SkSE2RCNldwrpE6jlBVSEQ6SmtkfbXIOD2doTTH5eaFuICJGODlRZqAiEbNGaVi5QxadhOJoLiye3V5k5bAYZNk2FF0j6jVelZlNk0afdZCNy9akUqy73ZjEjSHGlUiVrbQcpsRBNuR5V70c2gp2aYU2yFq2sjqaaTBZiol9SqYgnOz4NzDQU3jrVTF5dZp+rW8PgvRhzyw3IpRyiYMoOBGirFV12sb4wq16WNIqQ8b3Qpyvkk/4KbVqXFEi88VaLEz0QwDWWCbOrIh1WrdBvgHYRLn3Waxg1XEo2p6bTkoEbiqpFVdVYNqwhVw2oZ7WEWhzVB/tDZXrKZgurX69gLbLkUU7X/3qlgC2lAXWX65XKRmIk4b/UNVcm2MdowrXXFlXNdUxAsmYjEbmaonCW0+qBWrc2Xc2ulCzxxGQzm4Klagp4s2fxWtBlW4VF/euA8zCVrxTTfO8fYDDUWlx2KxYZKjnogryti8pmtakfpkxooU3sIdxsQGo+MJWOgqdYaROFd9sSHaqI7SQrrxNM4qZX5UZb4gClFX0TzGg/S5WoTNQqsvsjud+seXIkKgcyt5jNk+iI0rCmosphFd8irNrHQ8nuSNMOpcmshYVYntcT6bzzSQ28VPbeilM3+pP7LEisA+iM33Lqyh1GLotYcT3IsQX+OdFWNXcaSVsXGNyYZdQS2Yvx5wpNNoRW6/WeJACuNEo44i0Yj8HuM9qp7YZO+MzskadcgQnZqcnzG2jsQlGX5DIIBfGstls1KaQjuAiyDuILbqhSQ+Bca5x1yG/s5YglXTGtJw6hSfoFmJ5645mFNte88HQZi+rXoq6TsBM7zOgaEItxli7BgbNjaN46At5MOuGLlwyWYvzB8x9+w11ZfqHSkP7bkhtiqlpEaTghrjQonLbXQjkG6iCgZiAaP5STYb5rFl9PHkntGsSLJ64RYGJP2ayuqIcnMZ6ajT3htqhM40F7PZrMJI0a7Iiti2pQ5UK92m5eB0ECNkmaDZczejFmTmAvRVdOR2tk5TaDf3LjRb3lY1lTzE26ZD3PHKSfdwTJaBzFqQASvLJXY206k1N5+uyslpZrpdNSuJYruqBnk9itOa4WAyKMs/lvDQtLCVwZdtbFZo3LRdDX2kYahk1dho/UZLmOk1pp+j/apZtrNqJUbO48qwZY4Caq/KuVs0zpp6UCWV9N0ARddkLy8yoB+L60Gz/5qF5zaKecxrslkl8aYiOxl2MazsplpsLLaYUc0KYPyRntOGMyaFJWg097rZllDMdcLMr6t0WJrBdrK6bCi2tOy/o6dPqGoavXiMK6+m2FxyHY6nHdW51MzheE3b5QRZFbNVyUxas438GAaSa8q4prtM52audsh6CYEGme1ZNS1/hs1cH6mOKUEjuRZUY9JZB7iLnIIv2qIi++hd5nKHXPuwsTU31VflZMJ9Y6ONODqvIlKHnRpMK3NqzJpnWX6cg2hk0+e5m6W5+Wa1b2CpLht1qCXVYdnSys3/M3qCppZbrtxT4OwyC7BkK2PM9mU1fVoBtqokb77POQEgZXO6VFVTlKRse5LrOMYio0vufjNdQD/8GQPjfbg2x2Krip1kS6LLiEOnE11mtGFqt3Y5rTUOl9uMm2kSBpFNgb+erM7xrTlo55qqyEYVyQS1JrCN1JIoNtWsJFP8aO42ojV89nEhZEso+3WyuSW3qqQ4H8EamUUSW1DTrir9mksu2RhzTq7lG7EJhSZoJkf37ZqEDFsVjMk7chMwPXxCRbRGanw1U7aA05x4htEMyC0rc/t2o0yGbe/Om/dS8p4+pyuIaMqoZvg1wywaOWrAbS4O6zjdxvbtssMM295zU2S7dpvg6PSOcUWZ14fNIrmRtLkNW+IysgCMuJIV3d1SGZtZCKqGFwDweq/BTDDhUkcVtJF6SM6zgLnJTy5TuQzrwio5unOv0q7ZTmZOS9or2hW47kW46+lRTW9EtKDb8m3mltqAKTeuEcliyfK+sV20lHKvgsOg5Lr3s8+83uswP07mf1gGjlInZTjpzgiOt2TS/rB9vHBl21LKPa6Zone75n3ttddIL3kP9LDM1Iw01Zhv7OXcLlZWOd32D82ulHuD8wFc+wzZXvsM4ZSrmhZMuI1twdLlyT3RVmpK7fOokvt47ZY4azvmvrJNbnlsd7zMRnJDuCQtdkg/Rv+5GFFS8oZvUkl1f+83sgpde4TzHYOv0JSQ2K7DrbtIR+tvCafVomb0O0nT4uYdHRgnl94rtFe2s/azU3cPx577ttdLGvmWnHMztJYYMFM1qZVus9RFBQe98eX+3k9on3F7gMP8pqs7/Y9rZCfvsi8w4IZl6iZbnGSlnG0JO7d9cwAmXL39vOLdtrxe4UN5u+H6XVBINb3e2xReSjgzoGQByhyAxbbvtxNaXWqGtdxdG/ZDebVW1yLAU7YpBAfpJMGFnGaVxFjp4D1GlALs+62Sdge+67D5oXG1lmMRZ91rr0lHdwcTOoILOGX/PJfKA25jkeNqhfdu7g7uXM61CmcqPwTfZOuhqFLCcYxCvkBVZfnfjFNcVHDWgumyLmypAlz2pQrN7RVp5pEjJhudVo5hJTs6Et3dtzAzwAAkJo8yMV34MBeBDuYqMXGxPhuOjjvqLOvKiSNHOs+camq6ZxylPwvTcP2aITmE8yoQDxqTLmAsVkmxHdht52hQ8u/DqD9FfAVv1TgiR+eZM0Zcc4/vmnI4ALod62hODNGhXt4CCKIb192Gj3OZYjuA2WbSPS9yHc8peZ8/IOUAAAYCSURBVMVL1ujEF7Pvl7gnW/YXqM3W3zNLPu4zQ3S3ID1HKXbATAHISGrKviXcheDOnmze8cKrouMe70xjNgfT/fj0mmlSbil8AjWFlyw26dsmD4yM4OhUoF1epdT0jA9z8IBxaQCfqn/bm0kMGI5rQ0a+PXXQV8wj3XZleM1091V7+8nnSyQxT+ZmLj+aFWkx2YtLySWM6pa6dmCWxE4nTt+sL++CL8Iix3jyHG0x6wWrZd/cctcDd9Bi4nhrMgVA0aUadBFaMH2gs81OJy6e294ufose3TLHF+k92n7+3No6J6bo2vmsG9UoviS42+ikO4DOflK5yVCfUSq4TbT6eOLixZs3b9Zn3X1oXn+4jV95fvGibUdgnTzyZNCfe1vcyOKtS16QRweyWlKP2vxviCaf1bjfkW94NMc5fqGu4M2VdCBPVw4bii4NdziVkXAae+3fGM02CtwEVHgs0XG/OUdF08mKxmEUYgCoJTRY5q2Gv6sh6jby2fh0SSOVQXuTHk+Wd6fh721Qgy2fP5zLZl6tKSJDcIDXW1d1iL6CbIpVqRMi0ndQV65Xe9Am+G5PPlumMHLQ0UgVh1jNO6jCr8B338FkDUMZg9r2c3QSI8uXr/4OS/KAxKpd7Xzwg7xY7rnz3QCvtv5JRx6I8OrScmvN0qFSrueenoJsDx68+gqMmxeW9726tU+DYuacI0Y80/DdVt2DrW8J7A7xrdSorcSwcjNHbhiJbT2o+2nrhQK3vJco4aEjL3/rB93FoAu7cmacYxH+uVWHcK++g0uYF9xBuFQtBie0FTT3dj+2JnVE93daK/Be+woOoKa8D4OOiM0V3DrOuAeor1svMBX/EGV37a0y7iT+HQ66OyfnCNNp9N9bYWT7J3i9l/5EdAAbv/WD7mJQlrqea0wAXmz9tLU1dYvY/vQnr/fW9xs1KbgJ4IsHrTELL14SHIrtmsW2slKTGQFGXouZwxT9I4SFknvFaCbb0GRNzjiyldbZs/6Rte+2th68IL3kspdkg9blGmWLbJhwKDVE+6mO4Z4S24fEdmld1Cgb39YCdLsBon27RfYfg66XEg7RPvTeHapZNkxm6C7ohe4xmmv8SlhGlLIa64WJjlqtLtQR3RBbfhYajwdbL1BVn96iAWIS9rHfad8Hie7vNjaE2/rnhnEVziRVKWsZrhXgu1fZcBgvm2NqdaKudvNwPiHxu1cZOJp1r+AOL+3ITHWgZicdR8446R7YzgUTrzCN81675r19+w7k3i9aU0N0LKHovt168BPhhR+EfwpvvUrfldbSewmGpva7OWgfh7wq9uUWGhWcbnL8/Sn7cMwH7i72QY1WGHgIvpvs2xdE9QJevsA/KP2WThwmpn43qzq7GnRRDZBqfgvXrt3hZkTJ9ifv3eXowTVj7MtAtr5JdGlw/RKbETOuxMAyHa1lH15XJ+//EJG+f9whG+m1sWFCsFG7boAG3duCY/KW99ZTA+22TAi8P3Ys7WMf/QEMYYQiVMDjSted9PpbXim3jqlaZ7vjlRONDcktuif2+9sfSrbJWme7LjWRmrR/hKFWul361iWD7Tfoo6neEFEbW6pX3u3be8vUyRIHbP3+h+gw2e5aS/liwmSreVuSz7Z6l+KSPwDbEJhs1tL397eJ7fZSRw1nAjQworxtsBkNGTgFvVwUWu2o8bgENfBHWQMy2ASKTZrJgcnajpUpWv7+LWkmjbvXvn/qlWytq7WtknVysfi29ymvu2HS8/0/vKySt9PhUmd118gQYe5lW0Kv3TEJcj3nQ++PA337uL3vwIYsx66GMQ2/a+QBqJKiJhdQ84dopeLW00tWiuO9tdKr1L5K0qB65fVLRo4jg5JIjScB1kAPrnjtaP/o661152YOMWmxIdol7931yH7u7z7QIVZMNka7BnWp2l3LyRk03+xoEwO/n67sPQ8xJcNKbjGBocgfCI2MyVfGhLsO0fC+76U9yEFLxey37/64VNdR8la62hsE9/TateuLrZEU1YN+6+ep6uBFfliamKQdEX8sNMpuoiu0JBzdh0O5/h8lh2bQbHx3agAAAABJRU5ErkJggg=="/>
          <p:cNvSpPr>
            <a:spLocks noChangeAspect="1" noChangeArrowheads="1"/>
          </p:cNvSpPr>
          <p:nvPr/>
        </p:nvSpPr>
        <p:spPr bwMode="auto">
          <a:xfrm>
            <a:off x="155575" y="-2362200"/>
            <a:ext cx="4667250" cy="4924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data:image/png;base64,iVBORw0KGgoAAAANSUhEUgAAANsAAADnCAMAAACg5dOkAAAB4FBMVEX8/vw8/my0diwAAABc/pz////lJgT8ijQAAgTVIAT8umw0BgTiJQSkAgS3eC0Egrw+/2+8ey6lAgTbIgRU/phb/puqAgT/jzbU1dT81qw5/mhK/pSfAAQEVZP/4LQ0svwtv1HuKATg4uD19/VD/nafaCfq7Op5Tx60tbSUYSTMHASsk3dUAgSwDQTLzcuYmZiRAgRlAAAijTyhoqGq/sdR/ovI/tpbOxdJ/n+MjYxzdHPz/va9/tO9FAR/Ux+KAgQuBQR/AgS5urnbeC1eXl4mJiZFLRJAAgTXt5M0Ig6ofEhyAgReRikXAgSoXCNkAgRjQRkdEwni/usEc66Ec10AEBo/Pz9WV1bNcCtrbGtISEgjAgQoGgs25mIopkc36WM6AAAdHR1LMRMDapkELEAATCFhXUyP2P90/qgbbzCV/rsEQmAbcDBzPxgAXokEY58EITAEUndM0oEMLxXL6vwx0FlAr2wXXymH/rO1YyYprElfNBQJIA/8mEYjnN4EN1AMORnZol9H5IfX/uPqn1JBs24nakEBFB33rmB9XDYsh0xWfJE8V2ZypcInMjk4MSqNTR0AAB2Fw+dGYnIAIT7U7/9mlK8AIxB/2J8rIw5jemtMQDSWgmluvIoiXjp4aVVonGaYAAAgAElEQVR4nN2di18TV/bAMYcbJpLJYwIDSNYaAiHEBIKoGJSnPEr5RUBbkIetoC2orfW5ta3WVnfbbltt6253f93tb/uv/s45d2YyeZJAoE3vpxUJD+ebc+553XPvrasrMYQITwysgKIAvBzow09LfXNNDSEiQwDw6Qf4/4VP8W/LvX8UOtG6TGSXW3744AO40HL+/AdrsBr5Q8CJIUBZfdDS0PLDxy2XZ2cbWloaLsBbvX8AOERrOE9oyHa54UnLz/AxYrZcgL6ahxN9nza0bAKiNTz5238O4/gfwL83tFyGgRqHE30zhPFDS8OTw4f/9j/Edhhmn/wB4ISIwnkU22JDw9eHLbYv4I2vCe58LcOJjhU4T1PrQsNfWGCSDbXyC4a7UMNwYomU8TxMk0La2L7Av/yF4GCjVl2B6IBFtCGbIDUyw3b4b/DFYSk4pVbZUmju8fl/aJFiy7CR4NiefArRmoQTYUA//TFAS0MuG864wzTjUF+hNtlIbA3r8GmLtCTI9sVhS3BvkFI24Jdrkc0S24UWY7rZ2A7DNLO1fFCTSikGaLZh6E8RCfO8YWN7A/7CcrsME7XIxm4blFkb2xuHM0p5mdk+hlQtssE0xsScABg+4I2MLUGl/KFFGpOpWmR762NmY4YneWx/m2W2lvSSEDWXqJps51n3vs5h+/rCIr/eAkuit7c3sut/RfwWb002G8HZ2L7GLIC/0LKobGBSvqtcjqiiPA4aL4cN1TLDRjZSGhP8hoWRke7Vip8NcXpTYI6pgy3AiK8uZLE1tHRJtq+f8Ewjn04R5azf44eVSp9MhHuXARRzACwdZI1CbCzmsF2AT588eWJ+KssM09Dj8fRAR4UPJnoVIkunx3Ck00x3gHBiI92Qx9bSYH32AX2C8aTf4U8PVfZYIrzEZI2ZkT5QOLEBl1tKsZ3nPKCbxFYZmwhPgQJjjVmD4FoPCg4T02nOuU0ejC2z2C6T2BSPA9kq0klCg3Rj7lhToHKLtMshegEF94OMSwxf9nGGrWHxvBSbw+FfrKi2IFBqY3lojY1jCkweoODAMBkm2+UMWsN6CyUJDgezVRAwiz6AAmQEBweXVFC5pCjb5dkWNCQ9KDZHl1KJGSCxFdJJUkuYCh8QHGnl+R+goRAb1c/XoduPaJ6RSuJl/KUKbHbDGtmPdA5iunJHuduBz4GCO1+Qbf3yBxLN4ViviC0K6yN+/7pCxmN2lhntWlmpp9z1QLiPPzWNI06vDNtlMKTm8HRBRWwpGPGzbQXp9rPg1g6w4ilodeq85d8stpZZMKVWKdsK21ZPz3S3g2xsT5ajGzvI2pKglbcWg03JzDZY7JFo+HjTUEHyLSaZzeHxe+RPL4Dpu3kKHmD9RURWCK5Fyk1KsOXyp5bUDMEpZYcUJpvtp8dYXrObyhop5QHWlgROEJj9uKWlRepkSwORKdCVeUB/N5QfUqCWZ7E5PLOIhP+Exz8IBFmSTVijGmxkUNCJww8XMMK63HL+Av69YwiyHtCPrOVmp2ieMiKXciNNnOXYjeRWKAywiC6eM8bpKkGKuuiqQnaN/8DASKBBmLY9ID6VUm6gi2zT8n2RM47ZFEC7gn6SKDcyv0c+/NmzZ0+ePHmznUeTOfizmydPPj9btzdAISKpVZkgr5ADEh1gV0oyCLBa5q/CgAAG6WcHN9EZMNsabPodks0ySyyli89v3rwpiZrrCwxm3L558uKe8PBnO2iE5S9Bwc1mTZpBKDOkQLaFri78CZykMOJhNhm74bQlmyK5zj5/vv2oicVUCMo+mhFw+9HzPTW92LWbBDdrNwn+TSgvYLbNt+4FkHaSLZPHAQqq5DJynTtXX9/e1FxQVEX4mtvrH52rkoXB0AkG7TaBvFw5C43EZrwpHo/UyTRNXo9nGh2cAv97bhulVQmXhdfUdK6uKnQCbeWI3Z50DZYVxdvYLIlP458ji5gbpEFpLjyzysNrqq8OHcPZntKDc25q50iX2bLgHF0cX2K+itHzN/lPfOrUqfYznbZxqv3UqSJvQHPT9umqwLUCme7sObdjVEFsjh5/VmiCPzqrcFVBeZZN1enz+Y7gOJQ16AVf56lThekeVWPa0Xp4xXDItulYzI1NMB1YUxR4bDxf/akzZ47kM+UR+s60F6Brv1gNuFZY7PLnwA3toPHhDfD7/dla6cG0AnM54CdjrFJQWYCHzrTn6Wf782rApbINCvu51dI6IZbA7+nx2/lQbPgeYcjdhEpYNpaF58tVzuamqsAN5cKhS94oWT0hNv/yQF/fgKWX/ln8JQj40aGKwQrT7RMcvf0ccuZ/q/T9yDbiX1+JDkRNNozYNtlUfuLbFRrRHckOXyqccyJn2ODWs6weTToYiOR+v4hEUym5ctODggIrlcDUe1Yq5ru7ZkO6M9lwj8pwtdZozR4RE4/gZrPN5cg6yW7A/u29kyuMxYs2CNWzMN1joXHcTYHNJw8fPvTR2A1cZ5bomkrAGUQTExO9S6s4liB7bCytTEg8CZdl9hwYZRQYCwsLs2PBOWWWQix/Bo0pWdw4Pn/72LFjD3fFl2Uwm4poJWnQwEB01cjYrHfcNvi1oYgFl2PUPV3d05mfne3u7qLH9/h7xhJzyqJNxoRmlgK7MXo2xokbb1+pnM8uuebtwmS9KUNMa43j4+MJc+hBHmpQTc6No7MlunChOcd0ZOa72NijubfCLBhNKLAg01IcCxYa2iD83D8CmBfIt+7+iWOdFeLZ4drPFbBnHZSGKumZeHJUTSbjM40zM1dnrjY2XqXMm3YI4JfTM+PJ0Rl8hqmMWubQScKcF/yD43oSYLrLgeBdC7Mwa+a4XbDoYR8STyQVS19uPHynErpOu+Bu5rGJFAIo8VEtON54NQ2TqaHICvRCb6SjI5KCAYhGwpGVlT6UbFBPpo2lgPw5V2R4umd0LYmPvk5xCCyOWO9IF0qT2UY1XVns6hoZlHSPP3pYvvCO2B1dey4bhRrKvJoYXePf3MoWpQ+AP2K8NIX2Q3TgnxFIavqoIbhCc64wW9eMrqraHAtmc8QuV84q/IP0a5VpPyd3xvxTblwpF8/u55pylJKWItCUja/BZBQf36jyor/l7AW/ykukYmUq/HJOVzV9zMy2C825gmwQjMXUBCyM9GRHlZ4e/lMZ01WdLCl/5vF3SZN741iZdDatzPVxYhkUmkYQRZPSYSzTiomNqUkZU/TBChnRCYB+4/03A6yicy6PTQ3F9Hi3P/db2byMwLimktwyL/sNk3uivJlnF1wO2wrKbTSOqQqqXmqqb6kXc2mxnKpTJvFjZEpEYal3+SuIJ4P4DP0KLFk/X96c8/zcr7lDiflFf8Gv9sCcrltyc1jSI7z7ZU08m+CazmZZ/9YlUBL6KCh9SLc0ITis7wWMQqZSQgwtT0TxHWxMqrqmaTpKbcn+0+XMOf/0vBYLxII/F2PTYgkdFvI8iqcH555yonNHOl/GgzdlcnBRN8A+Gt+55FVppPooUuqD1YG+VdMqz83NIZiuq8kZyOmbkHOuNJ1/ekwbdgbUwmz+n2e0QEKDnvxfgraFYrljh3ags1kTG9uQstY4F0fHOTo+hk5g3BwonrG1mTlFWZtL6jpi6froXBzt6PJGTvMFw/UUfGoaXVIyesLp1OJdhd6DLnxjQ4m5QmyM1zUI//pkB7ozBdiiGDIkRuMypFpLJhO6HIn0WhD/nmhU5Eujo/Ms1b4Okcqt/SCcAiPFRLfuZ7agGnAO9w8WeAvQlKiJ4mwOSqEG4fP3r5SiK8TWB2traXYnRryVnp+jEVfi8bkkBQvj8fF4Os1fj4bDaC/ze2ZIchjXFxYdSLnNIZsr+bjgd6ypMWcpNqRzoFN/v4TN7Cykk7CxoaSi0SiGHgP0AT9/uQH22Bg/bKymANMwWYncKBCxRWVqVkh2XD7ugRlSSnUmX3DouMeRO5EsxWbQHSsKd6S5AJuZqS2n+EMKg4++ZWi8OjePZFNDvZBCkaHFXJ1ckh48UqioJTpYdN1d9ghZGnJ6ZKpE6gkEmFvMizVHYEzVnE60kyXZKHtYhxvFTGZBNvPhWpf5yQc2OP7qjyPZZCuqIGXNGGFRXZLXNURfQbazJ599yRHVYE9PD+cAnBGMoIei0kGXwsYkpmZVbh1ypSuO/qEMNrQqC2hUCsOVYqsLGzuIIByRk2+VV2/EAMgoRIAZIBcgE6dp5eXZn/8rJ+36+vrCyOL6wjorNamhf53ZXOqckqOU60pa153ucthIMafho4IWsySbmGR5iNVeISYh1TogYw9kk0u/om8jzC/k9xSIs/VGPf/MoYcnsrNumrQOi80Z0/MWS5RxdZjZsuOSooqJcViBSCXD1lzAHLTK6ZRK0aRDlz5lsaXkFwzYXDZRd84ohJ6if9Lne+dYZjzsPAGSDeeb0+V0o8mwVcj83aiRBB3IYisVCdDSDzzMg7PJrVByKqdTB3Jx3C+XRHH2KWwehezewXmX47kvbhsxQadZZ/RlxiHfJwZbHAMTp9sdUOcVS/fQjiiY2RGz25WJlWGkx+EvzkerP+/mOjvLBzRvFzIHCn8IQ6SXKMQQZQOU8RiQsETyE9GsrhKb0IoYZ59s21P6VZfT5XY7h7V5VEuPlNqiAsGgC3XV6XZpa2aOQ+nrOprcYngexyYGmdlwlu/Ozd/kY0alrVhJpUiCYogakQTmNVJeUSUyRV+esPcmoNCMdYfOImiHOgFjYIqGNTfOKhRRIpjGzJsefJAUMuhyOQNu5NbmZbWI141BepRidLTU/q8sd2CxFVwWEBNyXk3IdV4RWWVCGGINFejbWZxTmd4rIU4aQmsvXvZGuS34/QtXtQSioYjIapDrXPgZg6BxRHM7eSCb7BTwLMDbx058znSLI468jE/CORR4bAtTrFi5ucB0q7OshFiSlZ4Ipaj4SV2KkrgOGCD3ji9YbNZMazpToqLvex+jsQUYxbAqQDYj4EK1TI7PjY2OJ3U1Qa+S4NwuNSnZ/GQqfL4rn3z0ERUCF7oKKidJ3e7rTLamk4XZjOMSZPxRF1ZSgpEiEKa6Akp0mV6wUu7TzaVnmsWGUrqqq4RAeOQJAoHh4cTw8HBMyozZgkFmo2a9h/yDaHFPvEvCm6W5lwdHuvu2CWeZkiJLAmIgKmRoKOU3CQI9AHItscujQpCwzKQQN6U+NpcSGo0raAvntCBhuHlmBQJuGyfOtAD9LYZsXBdagM8tcaCdlf5S6c4XHoZziunpzOlWuPbKK6L03FMg2xmRq1eqYV8fhpukmBsDJD/+3rPNhj6WBpNsc6h8TjcKxxCTk82KU05AAzCk63FuplnMXv3wdR77F+Nt5gnPg3Byzh0xV1Kb8suTBhzVCsKworApRBENhEkDRe8GiixKkCmSH33tXL0U2qmd187eAWUeTQbPNneA/pcfSGBO+ZH5NH1+WvaPfp5t3n2+h++bdDlw/k0553yWdyu2SiVSvXTewMCAfP4OWBpYlb1O+F+Y1VVMkiDPGvaxuZz1Th+aBJ3CKqmDpiZK+VlyCzg1LQndfj/lablRB8689+8zXa5iejZ5/S6jksXWccTEpMDwIxKV/TBiSZmUEoSJCRm0QOvKEEbQhn1sL6u85nsX0sxmSMjlND660WQ6Q6FQMsHqmVD1RmVxEePPQlma79AnN2je5SomWpRPfBmVLNqLQRaxlZY/ZWlVrJqVyiEckm0Ssc/WG/axvLVc30NQkjTfpITkB5x8/DExT1Y0hkEXGhO9nyLrwmwkvCs3FFpUyFZMDJ7vm1ayub7E2uJSax96arGyZHhxMxfYGEoZ5gXCpw1/3VnmMrXvGIb6WpDMIwksFHLFYmQZ3WhaXHD89bbXFUTDVzRVH51PzhRjY+G9DZDdiclwj00HUKKFRqQmN9B6iL6pOmlMjNgxbHS5CyQ/LeXfVDTIyh+PYU4PBgxPFp+B92A8xA7bmfz+6NG2o++xoUHBqZoeRMmVeqOu4OxdyC5kk+R2FhvVyynHjsgQMmLWjwUsSwGG4cv6nYKs/Oe5D2M6+jeOlRPwetvR4xBi0BAcbzuObOMhNwl1GOGCawAlp7HvmJLTmURwn9+jhzq7MxvKacDw4q1GzmbIrc5gqwSN2Br1oBGCJOBoWxuyIagrFIS29+D1o+/NhdzS6Wm0kpVnJnN+3TvvQzqrS4IT1r8W920G3Con2UJmAhurRkOykJBCbAO9P/U7hSK57zSFXCpFIm6LjUHh1zaANmILcJzicqvI9vZO5hd/Yc6kI7h79aU7MDDsn5AeLczeTOZuqIqUC4jn28/gWQVWxHyUT9BQahqzuTNsASeK7fjcGrKB2/B7bnVUgXd2/o0ouunsLgmcc/9XEo1CYq6ahCGMYVYUUSOsnBtD+MLzpvo/3ycrUmkfDzkBjUqvlL1ZOukOxX89CrG1trbXIRQKBOirMS2ulJ5uJt0NWM+F26EFV8ZWtCCXwr9GRIotJeZuGP4/RwP53/v1TZV3KPmIzZhwGbmFVGj7ZSzEbDiCpKZls1G0k70GQXClW3CF7GYXvVOCIpAI6yLGKXVT/6ZYBL7ZOTYuyNbPhtLtDphsGFPC8aMwGkq3tbX95/hx6Edb6UxocThRFhtJLqfvqgemSitlCox2eUpN5fqwWJ0S4t/UCngP7u2meQdTuLiu6jIgMeUW6n+v7RdI4pxra0Mf93o/TTh0b+WycdKbDTdSeocQBf8suKkN8m0Y9tMCeJ849wz+XF//1xIF+VJP8TYoQTXBIWSI2dIYpaDx/wXgzeNtPF6fD1GeUwGblFzW4vlm6c1mAqa4MWZCGswBDC+HQDxqr/9Sqa+/X95cyHuIE8hGtSAUW8iQG4oNpUUio3H0KLJhCBZUyzGT1u/9CGzNRiS5aaVUYzhKiv32ipyY4Q0QQ6uPmkhm957tuh8Q01Mt6CJLKdnGQjEUGw8W2ptv/nqVzGhQ3clzZ8NBNhwmq6XODkPDQRl2r6G6KLiBSW4D34Zvju1OJdmYzBsRpWQLhobX4D0ex8lOrsVHR0NUM1HhRgX/xKm8frke2CghOfTTYfLhYYMVozfZBv5NXkJc/rgPCqVw6L1NtoB7OBYbjrlm3jyKbIEQkslaVwVsnV9C7hKCZ7AUHGojlbbMrW0Ybv3XKIxA+dM8Z9CE45KJOd+CMofD/+PM5pb5nEudr4DtSD3kL/34120NInlsGC8jn1Wpi5KBRLQj+IAV5DUF2HSqBVHoj2ycc9P0M9lkHo5sZU/pI6cKsXkcJfeKLkM0I7bnTRweN+Mve+f9XaJxPSioIRCaeclm1kxMtgBXUojtSrm/8xRNkwV/buHZP71YHE7QNmFDbBRDfmOV+3ffWMx1PF7UMOUmK0Muk80p8wBke1jmr+zkWGLW4ZnOWYmlvvCiezFQK1cMSyq2m5upOlJxeJz7IPcpMhlmH0Bs/U7SQpxj7rU30beB28W1Spfa/7hM9yardp9jZDKiZCslLbEXjywzDeVU0KoCGnlZNpSsk0ePHu8PcW0ZP52HX35B38bVE2Irs+vcWEr8BgY9/k37VhhP10IPRpYFeilyGE8atbo9ksnYT9WCSBCC//z663846CfZheZmZmauUtE5wD6gTDazG/QbWmFezPQ+UAcY5a3dO+09F+fay1jLKI/toax1IU1svr9/PkCVoABPulAgZBTTy2ezGl2/RI6eTFTZ1dPj8c+C0uNfLJ3vmGjNe1XIDBsvUjkNEoljlL9clJuWq5NWqfWv1IxEXbJ+7mrzjNCmA9q+3OUoKThxcacV0UrGO4/RmASHM2sbbDp4IdVN+siVoEB5bCZa003q7+iBITqswdM97Se2aT+1PgDmO+ESbJVVj3cYZh3PKWHYRkqXllkQYLntWAiy9qk0N2HMtIlS6+iFReIa9PsXFUrpkG3aAxM725GqoJGhXFPVYRYRsZFqBiSfy3gRXxvW4vndFblonSbacxGd4q3nraSa3fIPBah7SEHoAj0+BtpzY7LtYSNQFtsxUEbRmBirAqySbqmXZP6ZjXuDdpKbtbuIFkhFOELNS2KDlJIbkLjZ0SGbCouhmesZVZlsh2Qdb1RTSRVdVF8OZBYYXZKUZKfrO+2qMueauR1M/jGE+YAfqNw8q+BcQ8FF+4qz3TRWRaujkYc4ohw3a13mUikyUseJ1Ekk1FRtBzbT+Ddn7SkSE2RCNldwrpE6jlBVSEQ6SmtkfbXIOD2doTTH5eaFuICJGODlRZqAiEbNGaVi5QxadhOJoLiye3V5k5bAYZNk2FF0j6jVelZlNk0afdZCNy9akUqy73ZjEjSHGlUiVrbQcpsRBNuR5V70c2gp2aYU2yFq2sjqaaTBZiol9SqYgnOz4NzDQU3jrVTF5dZp+rW8PgvRhzyw3IpRyiYMoOBGirFV12sb4wq16WNIqQ8b3Qpyvkk/4KbVqXFEi88VaLEz0QwDWWCbOrIh1WrdBvgHYRLn3Waxg1XEo2p6bTkoEbiqpFVdVYNqwhVw2oZ7WEWhzVB/tDZXrKZgurX69gLbLkUU7X/3qlgC2lAXWX65XKRmIk4b/UNVcm2MdowrXXFlXNdUxAsmYjEbmaonCW0+qBWrc2Xc2ulCzxxGQzm4Klagp4s2fxWtBlW4VF/euA8zCVrxTTfO8fYDDUWlx2KxYZKjnogryti8pmtakfpkxooU3sIdxsQGo+MJWOgqdYaROFd9sSHaqI7SQrrxNM4qZX5UZb4gClFX0TzGg/S5WoTNQqsvsjud+seXIkKgcyt5jNk+iI0rCmosphFd8irNrHQ8nuSNMOpcmshYVYntcT6bzzSQ28VPbeilM3+pP7LEisA+iM33Lqyh1GLotYcT3IsQX+OdFWNXcaSVsXGNyYZdQS2Yvx5wpNNoRW6/WeJACuNEo44i0Yj8HuM9qp7YZO+MzskadcgQnZqcnzG2jsQlGX5DIIBfGstls1KaQjuAiyDuILbqhSQ+Bca5x1yG/s5YglXTGtJw6hSfoFmJ5645mFNte88HQZi+rXoq6TsBM7zOgaEItxli7BgbNjaN46At5MOuGLlwyWYvzB8x9+w11ZfqHSkP7bkhtiqlpEaTghrjQonLbXQjkG6iCgZiAaP5STYb5rFl9PHkntGsSLJ64RYGJP2ayuqIcnMZ6ajT3htqhM40F7PZrMJI0a7Iiti2pQ5UK92m5eB0ECNkmaDZczejFmTmAvRVdOR2tk5TaDf3LjRb3lY1lTzE26ZD3PHKSfdwTJaBzFqQASvLJXY206k1N5+uyslpZrpdNSuJYruqBnk9itOa4WAyKMs/lvDQtLCVwZdtbFZo3LRdDX2kYahk1dho/UZLmOk1pp+j/apZtrNqJUbO48qwZY4Caq/KuVs0zpp6UCWV9N0ARddkLy8yoB+L60Gz/5qF5zaKecxrslkl8aYiOxl2MazsplpsLLaYUc0KYPyRntOGMyaFJWg097rZllDMdcLMr6t0WJrBdrK6bCi2tOy/o6dPqGoavXiMK6+m2FxyHY6nHdW51MzheE3b5QRZFbNVyUxas438GAaSa8q4prtM52audsh6CYEGme1ZNS1/hs1cH6mOKUEjuRZUY9JZB7iLnIIv2qIi++hd5nKHXPuwsTU31VflZMJ9Y6ONODqvIlKHnRpMK3NqzJpnWX6cg2hk0+e5m6W5+Wa1b2CpLht1qCXVYdnSys3/M3qCppZbrtxT4OwyC7BkK2PM9mU1fVoBtqokb77POQEgZXO6VFVTlKRse5LrOMYio0vufjNdQD/8GQPjfbg2x2Krip1kS6LLiEOnE11mtGFqt3Y5rTUOl9uMm2kSBpFNgb+erM7xrTlo55qqyEYVyQS1JrCN1JIoNtWsJFP8aO42ojV89nEhZEso+3WyuSW3qqQ4H8EamUUSW1DTrir9mksu2RhzTq7lG7EJhSZoJkf37ZqEDFsVjMk7chMwPXxCRbRGanw1U7aA05x4htEMyC0rc/t2o0yGbe/Om/dS8p4+pyuIaMqoZvg1wywaOWrAbS4O6zjdxvbtssMM295zU2S7dpvg6PSOcUWZ14fNIrmRtLkNW+IysgCMuJIV3d1SGZtZCKqGFwDweq/BTDDhUkcVtJF6SM6zgLnJTy5TuQzrwio5unOv0q7ZTmZOS9or2hW47kW46+lRTW9EtKDb8m3mltqAKTeuEcliyfK+sV20lHKvgsOg5Lr3s8+83uswP07mf1gGjlInZTjpzgiOt2TS/rB9vHBl21LKPa6Zone75n3ttddIL3kP9LDM1Iw01Zhv7OXcLlZWOd32D82ulHuD8wFc+wzZXvsM4ZSrmhZMuI1twdLlyT3RVmpK7fOokvt47ZY4azvmvrJNbnlsd7zMRnJDuCQtdkg/Rv+5GFFS8oZvUkl1f+83sgpde4TzHYOv0JSQ2K7DrbtIR+tvCafVomb0O0nT4uYdHRgnl94rtFe2s/azU3cPx577ttdLGvmWnHMztJYYMFM1qZVus9RFBQe98eX+3k9on3F7gMP8pqs7/Y9rZCfvsi8w4IZl6iZbnGSlnG0JO7d9cwAmXL39vOLdtrxe4UN5u+H6XVBINb3e2xReSjgzoGQByhyAxbbvtxNaXWqGtdxdG/ZDebVW1yLAU7YpBAfpJMGFnGaVxFjp4D1GlALs+62Sdge+67D5oXG1lmMRZ91rr0lHdwcTOoILOGX/PJfKA25jkeNqhfdu7g7uXM61CmcqPwTfZOuhqFLCcYxCvkBVZfnfjFNcVHDWgumyLmypAlz2pQrN7RVp5pEjJhudVo5hJTs6Et3dtzAzwAAkJo8yMV34MBeBDuYqMXGxPhuOjjvqLOvKiSNHOs+camq6ZxylPwvTcP2aITmE8yoQDxqTLmAsVkmxHdht52hQ8u/DqD9FfAVv1TgiR+eZM0Zcc4/vmnI4ALod62hODNGhXt4CCKIb192Gj3OZYjuA2WbSPS9yHc8peZ8/IOUAAAYCSURBVMVL1ujEF7Pvl7gnW/YXqM3W3zNLPu4zQ3S3ID1HKXbATAHISGrKviXcheDOnmze8cKrouMe70xjNgfT/fj0mmlSbil8AjWFlyw26dsmD4yM4OhUoF1epdT0jA9z8IBxaQCfqn/bm0kMGI5rQ0a+PXXQV8wj3XZleM1091V7+8nnSyQxT+ZmLj+aFWkx2YtLySWM6pa6dmCWxE4nTt+sL++CL8Iix3jyHG0x6wWrZd/cctcDd9Bi4nhrMgVA0aUadBFaMH2gs81OJy6e294ufose3TLHF+k92n7+3No6J6bo2vmsG9UoviS42+ikO4DOflK5yVCfUSq4TbT6eOLixZs3b9Zn3X1oXn+4jV95fvGibUdgnTzyZNCfe1vcyOKtS16QRweyWlKP2vxviCaf1bjfkW94NMc5fqGu4M2VdCBPVw4bii4NdziVkXAae+3fGM02CtwEVHgs0XG/OUdF08mKxmEUYgCoJTRY5q2Gv6sh6jby2fh0SSOVQXuTHk+Wd6fh721Qgy2fP5zLZl6tKSJDcIDXW1d1iL6CbIpVqRMi0ndQV65Xe9Am+G5PPlumMHLQ0UgVh1jNO6jCr8B338FkDUMZg9r2c3QSI8uXr/4OS/KAxKpd7Xzwg7xY7rnz3QCvtv5JRx6I8OrScmvN0qFSrueenoJsDx68+gqMmxeW9726tU+DYuacI0Y80/DdVt2DrW8J7A7xrdSorcSwcjNHbhiJbT2o+2nrhQK3vJco4aEjL3/rB93FoAu7cmacYxH+uVWHcK++g0uYF9xBuFQtBie0FTT3dj+2JnVE93daK/Be+woOoKa8D4OOiM0V3DrOuAeor1svMBX/EGV37a0y7iT+HQ66OyfnCNNp9N9bYWT7J3i9l/5EdAAbv/WD7mJQlrqea0wAXmz9tLU1dYvY/vQnr/fW9xs1KbgJ4IsHrTELL14SHIrtmsW2slKTGQFGXouZwxT9I4SFknvFaCbb0GRNzjiyldbZs/6Rte+2th68IL3kspdkg9blGmWLbJhwKDVE+6mO4Z4S24fEdmld1Cgb39YCdLsBon27RfYfg66XEg7RPvTeHapZNkxm6C7ohe4xmmv8SlhGlLIa64WJjlqtLtQR3RBbfhYajwdbL1BVn96iAWIS9rHfad8Hie7vNjaE2/rnhnEVziRVKWsZrhXgu1fZcBgvm2NqdaKudvNwPiHxu1cZOJp1r+AOL+3ITHWgZicdR8446R7YzgUTrzCN81675r19+w7k3i9aU0N0LKHovt168BPhhR+EfwpvvUrfldbSewmGpva7OWgfh7wq9uUWGhWcbnL8/Sn7cMwH7i72QY1WGHgIvpvs2xdE9QJevsA/KP2WThwmpn43qzq7GnRRDZBqfgvXrt3hZkTJ9ifv3eXowTVj7MtAtr5JdGlw/RKbETOuxMAyHa1lH15XJ+//EJG+f9whG+m1sWFCsFG7boAG3duCY/KW99ZTA+22TAi8P3Ys7WMf/QEMYYQiVMDjSted9PpbXim3jqlaZ7vjlRONDcktuif2+9sfSrbJWme7LjWRmrR/hKFWul361iWD7Tfoo6neEFEbW6pX3u3be8vUyRIHbP3+h+gw2e5aS/liwmSreVuSz7Z6l+KSPwDbEJhs1tL397eJ7fZSRw1nAjQworxtsBkNGTgFvVwUWu2o8bgENfBHWQMy2ASKTZrJgcnajpUpWv7+LWkmjbvXvn/qlWytq7WtknVysfi29ymvu2HS8/0/vKySt9PhUmd118gQYe5lW0Kv3TEJcj3nQ++PA337uL3vwIYsx66GMQ2/a+QBqJKiJhdQ84dopeLW00tWiuO9tdKr1L5K0qB65fVLRo4jg5JIjScB1kAPrnjtaP/o661152YOMWmxIdol7931yH7u7z7QIVZMNka7BnWp2l3LyRk03+xoEwO/n67sPQ8xJcNKbjGBocgfCI2MyVfGhLsO0fC+76U9yEFLxey37/64VNdR8la62hsE9/TateuLrZEU1YN+6+ep6uBFfliamKQdEX8sNMpuoiu0JBzdh0O5/h8lh2bQbHx3agAAAABJRU5ErkJggg=="/>
          <p:cNvSpPr>
            <a:spLocks noChangeAspect="1" noChangeArrowheads="1"/>
          </p:cNvSpPr>
          <p:nvPr/>
        </p:nvSpPr>
        <p:spPr bwMode="auto">
          <a:xfrm>
            <a:off x="155575" y="-2362200"/>
            <a:ext cx="4667250" cy="4924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62" name="Picture 10" descr="http://www.clipartbest.com/cliparts/MiL/kqy/MiLkqygp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44824"/>
            <a:ext cx="4860032" cy="324036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179512" y="5373216"/>
            <a:ext cx="896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4) </a:t>
            </a:r>
            <a:r>
              <a:rPr lang="tr-TR" sz="2400" dirty="0" smtClean="0"/>
              <a:t>Çağan can </a:t>
            </a:r>
            <a:r>
              <a:rPr lang="tr-TR" sz="2400" dirty="0" err="1" smtClean="0"/>
              <a:t>play</a:t>
            </a:r>
            <a:r>
              <a:rPr lang="tr-TR" sz="2400" dirty="0" smtClean="0"/>
              <a:t> </a:t>
            </a:r>
            <a:r>
              <a:rPr lang="tr-TR" sz="2400" dirty="0" err="1" smtClean="0"/>
              <a:t>football</a:t>
            </a:r>
            <a:r>
              <a:rPr lang="tr-TR" sz="2400" dirty="0" smtClean="0"/>
              <a:t> but he </a:t>
            </a:r>
            <a:r>
              <a:rPr lang="tr-TR" sz="2400" dirty="0" err="1" smtClean="0"/>
              <a:t>can’t</a:t>
            </a:r>
            <a:r>
              <a:rPr lang="tr-TR" sz="2400" dirty="0" smtClean="0"/>
              <a:t> </a:t>
            </a:r>
            <a:r>
              <a:rPr lang="tr-TR" sz="2400" dirty="0" err="1" smtClean="0"/>
              <a:t>play</a:t>
            </a:r>
            <a:r>
              <a:rPr lang="tr-TR" sz="2400" dirty="0" smtClean="0"/>
              <a:t> </a:t>
            </a:r>
            <a:r>
              <a:rPr lang="tr-TR" sz="2400" dirty="0" err="1" smtClean="0"/>
              <a:t>basketball</a:t>
            </a:r>
            <a:endParaRPr lang="tr-TR" sz="2400" dirty="0"/>
          </a:p>
        </p:txBody>
      </p:sp>
      <p:sp>
        <p:nvSpPr>
          <p:cNvPr id="11" name="10 Gülen Yüz"/>
          <p:cNvSpPr/>
          <p:nvPr/>
        </p:nvSpPr>
        <p:spPr>
          <a:xfrm>
            <a:off x="0" y="1484784"/>
            <a:ext cx="936104" cy="100811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Çarpma"/>
          <p:cNvSpPr/>
          <p:nvPr/>
        </p:nvSpPr>
        <p:spPr>
          <a:xfrm>
            <a:off x="4139952" y="1268760"/>
            <a:ext cx="1080120" cy="1296144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67544" y="476672"/>
            <a:ext cx="2031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Mert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2530" name="AutoShape 2" descr="data:image/jpeg;base64,/9j/4AAQSkZJRgABAQAAAQABAAD/2wCEAAkGBxQSEhUUExQWFBUXFxQYFxQYFRgVFxQbFxUXFxQVFxQZHSggGBolHBUUIjEhJSkrLi8uFx8zODMsNygtLisBCgoKDg0OGxAQGywkICQsLCwvLCwsLCwsLCwsLCwsLCwsLCwsLCwsLCwsLCwsLCwsLCwsLCwsLCwsLCwsLCwsLP/AABEIAOEA4QMBEQACEQEDEQH/xAAcAAEAAgMBAQEAAAAAAAAAAAAABQYDBAcCAQj/xABSEAABAwIDAwgFBgoHBAsAAAABAAIDBBEFEiEGMUEHE1FhcYGRoSIyscHRFBZCUnKCFSMzVGKSk8LS4Rc0Q1NjorIlc/DxJFV0g4SUo6Szw9P/xAAbAQEAAgMBAQAAAAAAAAAAAAAAAwQBAgUGB//EADcRAAIBAwEGAwcDAwQDAAAAAAABAgMEESEFEhMxQVEGFGEiMkJxgZGhI1KxFcHRJEPh8BYz8f/aAAwDAQACEQMRAD8A7igCAIAgCAIAgCAIAgCAIAgCAIAgCAIAgCAIAgCAIAgCAIAgCAIAgCAIAgCAIAgCAIAgCAIAgCAIAgCAIAgCAIAgCAIAgCAIAgCAIAgCAIAgCAIAgCAIAgCAIAgCAIAgCAIAgCAIAgCAIAgCAIAgCAIAgCAIAgCAIAgCAIAgCAIAgCAIAgCAIAgCAIAgCAIAgCAIAgCAIAgCAIAgCAIAgCAIAgCA+IAgPMkgaLuIA6SbDzQGlPjdMz1qiFvbKwe9AR0u3GHN311N2c8w+wrGoNaTlGwtu+th7nF3sCzqDCeU7Ct/yxnc2Q+xqwzOGeP6UsK/PGfqS/wIYPreVHCif66z9SQeZYsgkKPbnDpSGsrYCTuHONaT3GyAsQKAIAgCAIAgCAIAgCAIAgCA+XQAuQEJiG19DA4tlq4GuG9vONLh2tFyO9AJtsaBjA91ZThrhdp55mvYL3KAreJcsGGxkhjpal31YIy7/M4tB8UbSBFVHKpVS/1TDJftVDubA6Dl4+K0dWC6myhJmmdpsbl3vo6YdLI3yPHc4lt+8KKVzBEnBkaNTQ1kw/H4nVu6RG4QDwbwUXmW/dRlUGyJqMLw5h/HTGV3ESVDpHd7Gn2hHVqM3hRUvd1+WpqVGJ4ZCLtpc9uIpxbxltfuWE5yeN4lnbThHelBpeqaMPz9om+pSu/ZxN9hK2dCb5yK2+l0PsHKGxzgyOmNz0vaB5NWsqDSy5E1vB16qpwWrNp+103CGIdr3n2NCgTp+p2XsKulltFfl5SqjhDCO0PP7wVxW0e7PPuq0YH8oVQ7fFTHticfa9beXj3Zhzb5k1hE8eI0dVnggbMxpymOPKRdpLHbyfWafBRyXDaeWZjiUWfobZys56lgl4vhice1zAT5q2REkgCAIAgCAIAgCAIAgCAgNs9pmYfBzrhne4hkMI9aWQ+q0dA4k8AsPHMHMhXY067ziLIi43MbaeN7I/0WucDe3/BVd3MeiJVSKxjO01dI+WCeudKI3BuWzIGuu1pu4RAFwuSLEkaKeMt5ZI2sMr75Y4rXkN+DGWHgxvvWxgYDiNIyaZ9XE12YNLBk5yx1zAjde1io6kZv3Tem1nUtNLtnBup6d1hxsyJvlc+Spzhue8zpWdrVuZYpx07ifauY+qyNnWcz/goFOLZ2V4fklmU8fQqOIbb1mdwbMGgG3oxsG7jqCfNdCFGGMtHma7cKjinnHUhKvGKia/OTSPvwLzbstuUyhFckQ70mWajiyMaLAaDd2arkVZtzZ9IsKEadvDEVyRqbQPtCR0lqltF7ZQ8QTxabueqKsung8ISez7fxoPUfYoLj3GkdjYmFdxkywz1DGg3c0aHiubCnJtaHs7i7oU4STmuTK1T4TI8A2sDxJHjbeunK4px0Z4ihsi7rpSjHR8nobbNn3cXtHcSoXeR7HRj4br41ml9C08n+HmKoe3NcPheLWsDZzf4lrOsqqKV9syVm1l5yd15Lpc2FUZ6IWt/Vu33K6jjlpWQEAQBAEAQBAEAQBAeJZA0EkgAAkk7gBqSSgOFz41+Ea2WvkOWlpg+OmzaD/Fm7SOPWBvaq1eePZXMlppL2mVTE611W/nJAQ3+ziP0G8CRuzHef5KnOfD9mJ7DZWyo8PiVo5b6diGlyxTAhrcoAkLTHnacpLTcDUCx1V21m5Ryzjbet6dCuowWMr85NMxhl2+mSNC0RmMjqcXn3KwcM06z0i0C19wa3W1+k7yetG0lk3hFykormyzUdOI2BoG7f1niuPVm5zbPo9jbwtaEafXr8zFitTzcZPE6DtK2t6blMg2teRo2zxq3otepUshPAnuXVbS6nz9Qm+jPccRBBcCBcXNj0rDeVhEkabhJSnHTK55LHLjcTd2Z3YPeSuf5ST1PYy2/a0/ZSb+RqvqflREYGQC7r7z4KVU/LreZz6l1/V6ioRW7FZeTajwOIb7u77exRO7k+R0Kfh62ik5ZZo47Ssja0sGW5N9T0BTW1SVTO8czblnRtYxdBYyQpVw83rzZccON4mfZHlouPWX6j0Po+zJ5tKef2ozPkDd5A7TZaRhJvRFmpcU6azKSx80SWxtax1awMcHehLe33SPYrEacoQ1PL7avKFfcjSknjJ2bkhH+yabq54eE8i6MeR5d8y5LYwEAQBAEAQBAEAQBAc75WMXc5jMOgdaWpBMruMVODaR3a71QOOq0nNQjlmYrLOS7bYvHTtjooQCyMNMgvbdqxjjxN/SPWR1qvTpuXtvqW6dWNKae7nHQqjsfk4Bo808pA6svEVz0SRv09GZWh8pOZw0AJaA08NFBOtwnu0zq2+zfOU1Wu9W+WNNDZmoWvcXPL3OdvJcddANe4BaO6qdydbAs+z+5C4zEyJzRGLHeTc36lct5SnHMjz+16NC0qxhQ5rnr9iPdVSHe9x7ypuHHsct3dxPnNv6kxs9BfM92vAX17fcqt1PdW6jv7AtlVcqtXXGmupOZQFQbl3PWKlThySREbSzWY1t95v4D+auWcW5NnnPElZKlGC6vJXLroHjiVwB7WvcXED0Tv7Qq11FyjhHc2FUhTuN+bSWHzJl+KxN+nfsuVSVtNnpp7as6em/n5akfUyCqc1jNA25JPcNArNOLoRbkca6rR2tUjRpaY1bZ7j2fb9JxPZotJXnYnpeGofHNkZXPfG8xh7srfVF+G8K1SSnHewcG9nWt6sqMZvdWi16GkXXO9SpHPk8vVln5NpLYhD1iUf+m4+5R11iBtDG8foTkhd/s1jfqTVTT/AOYkP7y3jyRo+ZdVsYCAIAgCAIAgCAIDXrqxkMb5JHBrGNc5zjoAGi5KA4ViWNmOOoxKcWmqCOajP0GWIp4u5ozOVOf6tTc6InS3Y5ZyGYvkc55u5ziXE23km5KtZjFGsaVSb9lNn0U7m2L2ua24uSD3rG8n7rJPLzptSqxajnngsH4ciG4n9Vc/ytRvLPYR29aRSSb09B+HY+h3gE8nIw/EVBvCT+xo1eGTSvLyAL8Cdw4DwViNenBbpyrnZd7d1XVaSz69Dy3AH8XNHesq6g3oR/8Ajtylltfc+UeLc0zIGA2J1v0lZq0FUeWaWW2JWdPhRinrzPT8ffwa0ea1VnDqTS8R3PwKK/JsUMHygF8pJsbNA0HSdy0qz4PswLdhbf1NOtcybw8LGhvswyIfQHfqq7uanc7ENj2cPgT+ZGbSRgBlgB624W6Fas5OTeTheIqFOkqbgkufIhFcZ5hEps6fxv3T7lXu1mB2tgzSust40J+WqY31ngd650aM5ckexqX9vS96a+5BVkJqJXGLUANuToP+NFfpy4MFvnkryi9pXUpW2qSXoe4sAd9J4HYLrV3cehNS8N1X78kvyTmyuGCGsp3BxJzubqLD0o3j3rTzDqJo0v8AY0bOmpqWTuPJILU1S36tbU/5sj/3lcp+6jz8veL0tzUIAgCAIAgCAIAgOb8qWJc9JDhzNRJ+OqeqKM3Yw/beAOxqjqy3Ym0Vk5btDXipnNrGKIljBwc6/pvt2iw6gelc+pNwjjqes2Js+NT9aa9Fk0gLbrDsFlXcm+Z6ZQjFaYX0K7tJUXcGD6O/tK6NpDEd48d4hulOsqMeUf5ImOMncCewXVptI8/CnKb0TfyNuhjDZGmT0QNdQdbbvNR1HvRe4XrOnCncx8x7KWuqJ9+MRD6fgCfcuerWoz1727ZxXvfhmF+LseC2PMXuuG6W1PWpI28oPelyRVq7bpV4ulRTcnovmRgwSU8APvBWXc00cOOwbx84/kyDAJOlvifgsebgmSrw7c4zofaTFeZbzeS5Bdc36+xYqW/Ee9kzZ7YdlT4G5lpvL+p7dtAfqDxWnk13LD8S1P2I+RvNW7K6zQ0E6ddulbNKhHKIYVJ7XqqE9MJvQ3Y8DiG/M7tPwUDu5vkdaHh22h7zb+xq45SMjY3I0NOYgnidFLbVZTb3jn7bsqNvSg6Mca4ZBEq6eYbb5k1sy/0njpAPgf5qpeL2cno/Dc/15Q7r+CfXNPZmxhrrTwn/ABWedwpaPNnG2615Z/Nfydl5LTb5c3oqg79eCIrp0XmCPBz94valNQgCAIAgCAIAgNXE61kET5ZDlZG1z3HoDRc+xYfYH51xLHZOYqsRkNpqx4bC072Ri4Zbsbr3A8VXn+pU3eiJIvdWSj/hx4Aa1rW2FhvPtR20W8s6627XhTUKaSwasuIyu3vPdp7FLGlGPJFKrtC6qvMpv+P4LHRUTWsaHAF1rkkXNyubVqty05HtLDZ9OnRiqkcy5tvXmbbW23admih3mdKNOEdYpIq+N1GeU23N0Hdv87rrW8N2B4HbFzxrptPRaEcp9Tkkrs9FeW/1QfPRVrp4hg7ewoKVypSfIshPWPFcvHoe64kf3L8GOaoa1pNxcC+8KSnTcpcitc3VOFOT3lnHcpzmOOtjr1LrqSSxk+cyp1JNy3XrryPghcfonwKb0e5hUKj+F/YksKfzL7yAtBaQNOxV60VUjiJ1tl1fJVd+smk0ySdjkX6R7lVjaVDvS8RWuujNOsqxU5Y2Ag3Jud2433KelSdBOUjlXl7HajhQppp55sM2ePF4HcSjvI9jNPw1WfOa+x6loHU7TIx9yNPVFrHRaxrRrPckjats6ps2Lr0pZa56dzQdi0p+n4ABWFb01yRy57Wu585jDalxnhLnE2kjOp6HhbOCUXhFKVepUftyb+p+kuTua1ZWxfWZTSjv5yJ3/wAbfFaUPcNKvvHQVOaBAEAQBAEAQBAc15YcQdIKfDozZ1Q7PMQdWwRm7t27M7TrykLSct2OTaCy8HEuUPERJU80zSOBvNtA3X0z28APuqOhHEcvmzMyrsYTuBPYFM2lzEacp6RTZsxQGNzXSNIbfo38Vo5KSxFlqnRlb1IzrQeP5JSTaH6rPE/BVFZLqzvT8Ty+CH3MLMZlkcGtDQSbbuntKl8tThHJVjtu7rzVKOFl9iQZg0Q3guPST8FVd3U6Hbp7AtUszy38zM3DYh9ALR3FTuWY7Gs18BAYzZspDBlAABtp1n2ro0MyhmR4/ayhSuXClolhEfnPSfFS4RzN+XdmzhzM0jB+kPLX3LWo8QZYsqfEuIR9UXBcbJ9MUIrRILGTO6iF2nOjO13uV+yfM8r4m/28epAXV48kbuDH8cztPsKhuf8A1s6mx2/O08f90ZbVyMn0PoY6mPMxw6Wn2KSnJ76aK15BTozg+sWU1kZOgBPYF2HJc2fNYUZTeIps2WYVN62Ui2uthu1UTr0+TZejsm7cd5QeD9AbG1dsSgfwnpZW9pDo5W+XOeKjt3q0UqiOphWiI+oAgCAIAgCA8ucBqTYcT0IDguKY5zr6zEhrnPyelvxYw5WEdTn3cfsqrWllpFmjTcmorm+RRYMIjGr/AE3HUk8Sd5sq07qT0iextdhW1JKVRbzN5jA0aADs0Vdyk+bOzTo06a9iKRXdoajM8N4N39p3+5dG0hiOWeL2/dcS4VNco/yRCtczgkts5BeQuP0R5nT4qrdz3Y4O/wCHrfiXDqP4f7ljXLPcn0LKWWayeEUqslzPc7pJXbhHEUfMLqrxa0p93kwLYrkts5FeW/1QfPT3qvdNqGEdzYFNSut5/Ciylcvdb5HuXOMebMb52je5o7SFtw59iGV5Qj700vqQ2OnnS0R+mRe+XW25XbVbie9oeY25UV1KCo+1jOca4I5tA7c7K37TgPJWXUXzOFCzqN4k1H5s2o6F0Q54OY7LrYa9W9ROpGo9xp6nQp2VW1XmYSjLd7a+hjlxqU7iG9gHtW0baCI6m27uXKWPkaslbI7e9x71KqcFyRRqXlep782y04W4c0wgW04eC5dxnfZ7vZO47WDily/JtWUC5nSlHMWi14NWlseG1AP5Gpga4/ouc6ml8neS6NF4qY7nzS5huuS7N/g72FbKh9WQEAQEFtbtRFh8QfIHPc45Y4mWzvO8+sQA0DUuO7yQHO/6aXZv6tDl/wC06+UeXzQFkwDlVo6hzWSB9M55Aa55a6F5O4NmYSAep1kBt8qGJujo+ZiOWaqcIGHi0OuZn6brRh+vSQtZPdWTKWXg5BtM5jXRU0YtHA0Hp9IghgJ6ctyftrnTm8b3c9JsO2363EfKJCzVDG+s5o7SoI05vkj1NW9oU03KaWDUdi0e5pLjwAG88BdTK2ktWc6rtu21jTblJ8sLqRRwWV5JOUXNzc9PYrfmqcVhHA/od7VlvSws+pnZs90yeAUbvV0Rbj4Zl8dRfY021boC9jCCM3rW1NtFO4qok2jlK7qWM50aMlz547Hg4xN9fyCcCHYPbF4/jZ6gxCV7g3OfSIHDijp04rODNHaN5Vmob710J8YXEPoA+JXPdxUb0Z6+OxrSKWYJnoUMX923wWvGqdyRbMs1/tohceaGPaGDL6OttL6q/bNyj7R5bbsYUK0Y0Vu6dCKMh6T4lWMR7HDdSfWT+55WdDGrJnZx7OctI7Kx2lzoCR6oJH0ddVDWWmh09l1Iwk4yeIy0+q5F3iwxgHrut+i4RtHYGW8yVSdSb5I9NSsqKh7/APGCubYSR5WiM5nDR7wb+j9Vzh6xvbwU9vl+8cjbHDVNKlz6vv6FRKuHmwiMlk2dlvGW/VPtH8lzryOGmey8N13KlKn2JZUj0pOYPd9DVRt9aNz3sHXYTM/zAq7F4lFs+f7Uo7lecV8/vqd/wSuE9PDM3dLFHIOx7A73ronHN1AEAKA4Vy74w+PEKVobcMgc7XTPzslnNB6ubaUBVGY1Db0nZN/ovaRqDYi9rG3UgI/FsRg5qRsYD3PH0W6X4OJtvHigOm4hXGWozSn0KKBkOc8ZXMa+rd3Bsbe0FVrh5xFEtJY1OJYvi8k00kmYgPcTYG1huaO5oAU0acUkjKuKkdIyaI7MVutCJtvmS2z1PmeXHc32ncq13UxDCO94ftOLccR8o/yWRcs9wY5pMjXO6AT4BbQjvSSILmsqNKVRvkilyOuSekkrtLRHzGct6TfdnhZNSQwJl5m9Vz4BQ13iDwdTY0VK8hnoWsrkH0PkFgzn1Kvj0l5j1ADyv711rZYpo+fbcnvXkl2I4hWDktHlMmNCcwik5yN2tiHb7X+jbcqteq4S5aHoNl2UbmjJ72GmbLqRwt+S04knWzbajuv2qPjJ9GWf6fOlPO/Fr5vBjnyBjs8jSbHK1u69tO0rMHLe0WhivGgqcuLUTl0S5ZIxuFynXLYdLiG+0qw6sF1OPHZlzJZccfNpGZmEH+8jB+1daSuEujLFLZEp/HFfUyvY+k1Ba7P1HS3/ADWica+jXIsSp3GyEpQknv8A9jXkxiU/St2AKRWtNdCrU23eS+LH2LZyW4gTUSxvJOeMO16WO+Dj4LS5glFOJSVadSblN5Z3Dkoq70boD61LNLDb9EHPEezI9qsReUmV5LDLqtjAQGKoqWRtLnuaxoFy5xDWgdJcdAEBzzbHazBqpnMz/wDSwNxhjdJkPSydtg09jkBzH5vUVTM2OCtmpsxyxsrIQ4Fz3XIE7H2uTbR2t0Ba6fktbQMNXVziodEQ6KBrMjHy3Aha8k3cC8t0071hvCyOpW9uav5LRCAOvJOXZ38XkuD53nozOdbvtwVSk3ObkTywlunLcquaECWdEe207juaT3FY3l3JVQqNZUXj5MmsLxCKKMAk5tSbDw8lTr0Z1JaHo9lbTtrSjh5z1Mxx+P6rz4fFRKzl3RcfiS3Xuwl+P8nh9eagc0xuW+8k7gOxbqiqHtsrT2lPacfL044z1fZGv833/WZ5/Bb+ch2ZXXhu4xrKP5PY2ePF48CsedXY3Xhqr1mjHI35I8EWeXNO8Wtr/Jbpq4j2K9SEtk1lyk2mffnC76jfNaqzh3Jn4lr49xHg45IdwaO663VtBEEtv3U9FhfQ2/wbm9KZpDzqQZI2dnoudcadKxvOOkGsGyowq/qXMZOT58l/cytwuEDM5jgPrF2Zv6zCQFo6lXo0W6Nps1rNSMl83/hs2o8OiGoY0+ftVeVxUzg7VLZdklmME/yV/GAGyuDfRAtoN24XV+h7VNOR47aiVK5lCnol2NAuUy0Oa3nmfWHULDWTaEsSTL5g8EU7Q8PGfXOLAvab+qA64AtbUDvVGblTfI9dbqneR4kp+11X/D5fQkp4IYwTI8luvovcHA6bg0jf2KPeqOS0LMra0prM3n8lLxP0oSQCA2VwaDvDSLtB8lahpUx3RxLveqWS3k/Zm18ljQhFZOByRLbJ1vMVcL+GdrXfZccrvI37lpUW9Fo3jo0zu+xdb8nxV0RNmVkNx1y097jtMbr/AHVDbSzHDNqq1ydUVkiCA/O23ePyV1XUNc7NFBK+KKEk82DGcpe9o3uLgdTfS1uKArctOLXlefHIwdjQfigIjE68OZlhvlac2e53g3AaTrv4oDvu0OKGo+TRkEFkUU0jSLWlkjsxhF97Wl5I4Z2qtcTwt1EtKOdTke0WWqqHyO9JrDkjFzazTYu73Zj4KrKs6aUUeo2ZsmnXhxa2vY1YqRjfVY0d2vioXVnLmzv07C3pe5BJ/LUwYxUZIjbe7Qd+/wArqS2i5zKe2bhULR7vxaFSXVPn4JQE/s3BYOf06Du3+5ULyfKJ63w3br2qz+SJpUD1R9CDHMquPzZpSPqgD4+ZXXt44gfP9t1+LdP00I5TnIM1M8hzTe1i0g9FjcFYfLBJTl7al2L/AEWPsLQ6VhaSGkuDczTckA6a6kHwVCVGSejPXUdqUZRTqxw36ZyZJMTpgS4NzOItYRuBcDwJIAI7VrGMs6/yTzr26TcYPPoiHwy+S9rXc4gfVBcbBR3LW9oWtj73l/m39FkrWLOvM/7XsXSorFNHitpS3ruo/U0ypCifWDULD5G0PeRZ/wAGEG7cp0Ng4ai5voR2W7yqKuY5eT1stiVMLhyXLr0yfBSPFyTGzU3O82v1rDqxlqssU7GtTSU5Rj682YsRfHzXNscHOLm2G8k31JK2oqW/vyWDTaFS3dr5ajLek2v+s1ocAefWIb5lSSu4LOCpQ8PXE8b+Ir7m7HgLAPWcTwO6x4adqgd229EdGPh2hGDzJt9OmpfpcRf8kp61gvLTOjlIBtfIck7b8LgvUlKWKjR5arBx0lzWh3ikqWysbIw3a9oc09IcLg+BV0rGZAcF255MqltdJNT03ymGaVspyPDZGXN5oyHOFw67iCD0ICuxcl2IPkdlo3MaXOLDLJGMrb+iHem43A7UBecA5NosOjdXYi9spgbzjYWD8W1zdW3J1kdewAsBc7igIvGsRfFSvlkNqiocSeqSbeL9DGC3ZGFQk9+eV0LtGm5ONPq2UczxxgDM0AC1r9HUq7pznJvB7tXlrbU1FTWEuWTVkxuIbru7Bb2qRWk3zKFXxDbR93LZrVEL6qzh6DBe1+PSdFNGUKGnUoV6NxtfdqR9mC5ZPLdnumTwb/NYd76GY+GH8VT8Hp+ANAJ5w6C+5I3bk8YMVfDtOnTc3U5ehoU2LPjblaG2F946VYnbxnqzl2217i2hw6eML0M7NoH8WtPj8VG7SBbj4jufiS+xnbtD/h/5v5LR2iznJZj4lnhJw1+ZhkwWRxLrtu7W19RfXoW/mYR0ZVlsO6rPiae1rz76mI4HL+j4rPm6ZE/D952X3PDsIkaC4gWGp16FsriEtERT2NdUoOpNLC56mw6vg4Ne3d6ptu6ty14dX0wSzvLKSTUJJ+jPra+LiZT1XFvJOFLpg3hf22fbc2uxtjHYwNGu7NPiq7tJt5bOnDxDbxjiMX8jS/BL5byXADrka66qw68afsnMjse4u811hKWqMg2ePF47gtHeroi1Dw1P4p/jJkkwRjWudmJIBI3DcFrG6cpYwSVvD9OjSlU322lkjH4jKRYvNvBWVShzwcGe0rqcUnN45Gk4qUpN5Z7p32cD0EHwKxJZi0b0Z7lSMuzTLuDdcRrDwfUab3oJn0LBvjUsexswImgfq0+mB0h/oyAd9j95WN7MVI8Rtm3dG4b6SOicjmIk00lHIby0bzH1mN13Qut0WuPurpxe8kzz8lh4OgLYwfLIAgOdcpGIc9UQUTTdrbVNR2MNqeM/afd33B0qGvPdib01lnFuUrG+dqBEw3ZDcHrkPr+Gg7cy1t6eI5fUzObzoymkqwRvXUyU0Re4NG8kBYlLdWSWjSdWahHm2XOGMNaGjcBZcWcnKTZ9Mo0Y0qcaaWiR7WuWTZI3HqjLFYb3G3dxVq0hmWWcLxBc8O34a5y/gq911Dwp8WMA2aCLNIwdYWlR4jktWVN1K8Y+qLm4LivmfTcYPITUfIw135J/2XexSUffRT2gv9LUWfhZTLrsnzU+IYCAvELMrQOgAeS4k5b0sn1C2pcOmo9Ej2tCwsdEa+I/kn/ZKmoP9RHP2ov9JP5FNK7B83PiYB9anQF2hPotvpoPYuNNPfeh9OoVoKlDLXJfweonZtGXeehoLz4NusKnLsa1L+3gsOa+hN4Fh1Q2eN4ic1ozB5dZoLSCCLXzE+qbW3hSwjhNNnndr31C4jGMMtrqWjC6z5HitPNujqh8ll4DPvgcek3Ab2K3azysHm6yaeWdlurRAfUMmni+IMp4ZJpTlZG1znHqA3Dr4IDhU+LPipqjEJhaoqXZw3i24y00d7ahrLHxVOf6lRRXInXswycljhfK45Wue4m5yguJvx0VvKisMg1ZOUWw9bJ/ZZB0vcG+W/yUbrwXU3VOTLFg/J7LG7M+WMG1rBrn2v4KvVrxmsIvWNZ2tXiYT+ZPs2P+tM77rA3/AFFyrYjg6s9u3T5YX0Mg2Ug4ySH77W+xq2XyKk9qXc/9z8L/AAY5dkqF1s93W3Zpz37iFvGpKPJFKvVnWw6kstGP5pYb9Rn7d/8AGs8eq+hDw45PQ2ZwwfQi753n2yJxKxnhxPnzbwy9wI2n9Goe3/7FjiVcf8G0Uoyyn/YyM2foODv/AHLz++td6Xb8FiN1VitJv7s9fN+jO55HZPf2krGX2JPP3C5VGYpdmKVwIMz7HQjnW/BZUsaqJid/cTi4Tm2n8v8ABoHk/ojulf8AtGH3KfzE+xQ4cTG7k7pP7+Qfej+CeYl2HDR5/o7puFS/xjKeZl+0Kmk+ZIHZZn514tZ7iFXcV2O5HbdzHqjw/Ztn52wdrW//AKLCp+ht/Xrj0NWr2fhLS11dE0EWOjB7ZFJCDjLKRDcbXrV6bpyxhkT81cPG/EWdxj9xKs8Sp+04rhHHM8fgXCmetWvd1AfBib9X9ocYdz7fBWcJpf1x/Cn6z9DHsGSLaigjtzFAXEbi8gnxOcrXhS6yJHVz3Nlu3lSRaKjDR0elbyAC0dKmvekMzfJGKTaLE5NAI4R05Wn/AFZitN62h1ybKFVkbi0dW5hklqXPLLPDdwBabgjcLjsW1G4pynuxQqUZRjls6f8A0qO6fare8V8HZVuanL+VjEPlE8GGtPom1RU6/wBmx34uM/aeL9wKjqS3Y5NoLLKftBimHyZWzOE5YSWxR3fqRbVrNDpoLnTVU4RqJaPC9Sw3GRqR7SOY3LTUbYm8M7mxj9SME371pOUF70s/k2jGXwowPxisdvljj/3cXveSo3XgvdiSKhJ6tmrIJn+tVVJ6hLkHg0Ba+afSKNvLrq2aM9PCPXld96d38S2VWs/dj+DDpU1zZ4EVOdzS/wCy2ST2ArdeakaN0EbEeEB2rKCof9mkkP7q24Nz+78mvEo9jNFs9M7dhVT302X/AFLby9w+c/yzHFo/t/CMzdlqk7sKm74WD2rPlq37392Z4tL9p9+aVV/1VL+zjTytb97+7McWl+0HZOpGpwqb9kw+V08vXXKf8ji0v2mF2zMw34VU91Pf2LHAuP3/AMmeLS/aYxgDuOG1Q/8ABye4LHCuf3DfodjHLg7W+tRzt7aWUfupw7ruN6h2NR0FKNDEQf8AdSD3LG7dL/6ZzbsxvioxvaG9rXj2hYzddh/pzwY6Hpb4uWN+67DFueeaoelv6z1nfuuwxbnlwoR0f5ytk7tmP0D6JqEcB+q9N27GbcCtohujzHoEd7+JThXT6/kb1BdDZdU5WhzKKQNJADjFlaSdwDrHVPK1Oc5myrRk92nHU3g2RoBlfHADuYBnkPd8AtOHDlrI6kLCUVvV2oZ+rNmJodYB89yQMxgs3XtbuWsqUF0/JPC0pSe7FyfrjQxw4XVzVkdLDJFeUPLHyAtHoNLnAloOthwCno29Kazg520aNW0mo5ymdLwXkfj0dXVD6gg35pn4qI9Trek7xCswpU4e6jlzqzk9WXP5j0H5rF4H4qXQjyWArIPzTtvhkv4VqxWOdmkcXxgHKySG5EW7flAAI6Qd+9Vbmc4R9knoxi/eNbDmtc7m6aN0rvqQsLzr0losO8qhwa9XWRa4lKHItOH7B4lNr8nZA3pmlaD+zjzHxIU8dnrqyOV32RYKPkklP5atDRxbDCAf2kjnf6VPGypx9SKVzNk7SclOHt1kZLOf8SZ9j2saQPJWI0oR5IhdSUubLFQbLUUH5KkgZ1iJl+82uVuaktHGGizQAOgCwQHpAEAQBAEAQBAEAQGOSna71mtPaAfagMDsLhO+GI/9234IDEcEpvzeH9kz4IDx83aT82g/ZM+CA9jBKb83h/ZM+CAzsw+Iboox2MaPcgKNy3VD4qCORjcwZUwl43XaWyN7vSLO+y0nHeRZs63BrRnjOpx+lx6maSTzge4+kXMJd9m44DgAqkqM31PT0do2tNtzTUn6Z+mTM/aiH6Ae89AaR5lReXl8TLK2xTmsUk5P5GXYeomqMaonFtg1zyGDXI0MdmLj2W8grlCMYrCPObWqVqk1Kpp2XY/SrVYZyFjoelgyCgIXaPZalr2sbVRCQMdmadQR0jMNcp4jigN/D8OigYI4Y2RMG5rGhoHcEGhtWQH1YwAsgIAgCAIAgCAIAgCAIAgCAIAgCAIAgNTFMOjqInwzND43gtc07iD7D1oDncPIzBFKJIamZga/O1jgyQB1rb7AkWJWGskqqySx65MUnItE4kmsmGZznG0cY1cSTbTTUrThRbyyeN9WjDci8ItmyGwlLhwJhDnSO0dNIQ6QjiLgANHUAt0kuRUnKUnvNlnAWTB9QBAEAQBAEAQBAEAQBAEAQBAEAQBAEAQBAEAQBAEAQBAEAQBAEAQBAEAQBAEAQBAEAQBAEAQBAEAQBAEAQBAEAQBAEAQBAEAQBAEAQBAEAQBAEAQBAEAQBAEAQBAEAQBAEAQBAEAQBAEAQBAEAQBAEAQBAEAQBAEAQBAEAQBAEAQBAEAQBAEAQBAEAQBAEAQBAEAQBAEAQBAEAQBAEAQBAEAQBAEAQBAEAQBAEAQBAEAQBAEAQBAf/9k="/>
          <p:cNvSpPr>
            <a:spLocks noChangeAspect="1" noChangeArrowheads="1"/>
          </p:cNvSpPr>
          <p:nvPr/>
        </p:nvSpPr>
        <p:spPr bwMode="auto">
          <a:xfrm>
            <a:off x="155575" y="-1485900"/>
            <a:ext cx="3095625" cy="3095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532" name="AutoShape 4" descr="data:image/jpeg;base64,/9j/4AAQSkZJRgABAQAAAQABAAD/2wCEAAkGBxQSEhUUExQWFBUXFxQYFxQYFRgVFxQbFxUXFxQVFxQZHSggGBolHBUUIjEhJSkrLi8uFx8zODMsNygtLisBCgoKDg0OGxAQGywkICQsLCwvLCwsLCwsLCwsLCwsLCwsLCwsLCwsLCwsLCwsLCwsLCwsLCwsLCwsLCwsLCwsLP/AABEIAOEA4QMBEQACEQEDEQH/xAAcAAEAAgMBAQEAAAAAAAAAAAAABQYDBAcCAQj/xABSEAABAwIDAwgFBgoHBAsAAAABAAIDBBEFEiEGMUEHE1FhcYGRoSIyscHRFBZCUnKCFSMzVGKSk8LS4Rc0Q1NjorIlc/DxJFV0g4SUo6Szw9P/xAAbAQEAAgMBAQAAAAAAAAAAAAAAAwQBAgUGB//EADcRAAIBAwEGAwcDAwQDAAAAAAABAgMEESEFEhMxQVEGFGEiMkJxgZGhI1KxFcHRJEPh8BYz8f/aAAwDAQACEQMRAD8A7igCAIAgCAIAgCAIAgCAIAgCAIAgCAIAgCAIAgCAIAgCAIAgCAIAgCAIAgCAIAgCAIAgCAIAgCAIAgCAIAgCAIAgCAIAgCAIAgCAIAgCAIAgCAIAgCAIAgCAIAgCAIAgCAIAgCAIAgCAIAgCAIAgCAIAgCAIAgCAIAgCAIAgCAIAgCAIAgCAIAgCAIAgCAIAgCAIAgCAIAgCAIAgCAIAgCAIAgCA+IAgPMkgaLuIA6SbDzQGlPjdMz1qiFvbKwe9AR0u3GHN311N2c8w+wrGoNaTlGwtu+th7nF3sCzqDCeU7Ct/yxnc2Q+xqwzOGeP6UsK/PGfqS/wIYPreVHCif66z9SQeZYsgkKPbnDpSGsrYCTuHONaT3GyAsQKAIAgCAIAgCAIAgCAIAgCA+XQAuQEJiG19DA4tlq4GuG9vONLh2tFyO9AJtsaBjA91ZThrhdp55mvYL3KAreJcsGGxkhjpal31YIy7/M4tB8UbSBFVHKpVS/1TDJftVDubA6Dl4+K0dWC6myhJmmdpsbl3vo6YdLI3yPHc4lt+8KKVzBEnBkaNTQ1kw/H4nVu6RG4QDwbwUXmW/dRlUGyJqMLw5h/HTGV3ESVDpHd7Gn2hHVqM3hRUvd1+WpqVGJ4ZCLtpc9uIpxbxltfuWE5yeN4lnbThHelBpeqaMPz9om+pSu/ZxN9hK2dCb5yK2+l0PsHKGxzgyOmNz0vaB5NWsqDSy5E1vB16qpwWrNp+103CGIdr3n2NCgTp+p2XsKulltFfl5SqjhDCO0PP7wVxW0e7PPuq0YH8oVQ7fFTHticfa9beXj3Zhzb5k1hE8eI0dVnggbMxpymOPKRdpLHbyfWafBRyXDaeWZjiUWfobZys56lgl4vhice1zAT5q2REkgCAIAgCAIAgCAIAgCAgNs9pmYfBzrhne4hkMI9aWQ+q0dA4k8AsPHMHMhXY067ziLIi43MbaeN7I/0WucDe3/BVd3MeiJVSKxjO01dI+WCeudKI3BuWzIGuu1pu4RAFwuSLEkaKeMt5ZI2sMr75Y4rXkN+DGWHgxvvWxgYDiNIyaZ9XE12YNLBk5yx1zAjde1io6kZv3Tem1nUtNLtnBup6d1hxsyJvlc+Spzhue8zpWdrVuZYpx07ifauY+qyNnWcz/goFOLZ2V4fklmU8fQqOIbb1mdwbMGgG3oxsG7jqCfNdCFGGMtHma7cKjinnHUhKvGKia/OTSPvwLzbstuUyhFckQ70mWajiyMaLAaDd2arkVZtzZ9IsKEadvDEVyRqbQPtCR0lqltF7ZQ8QTxabueqKsung8ISez7fxoPUfYoLj3GkdjYmFdxkywz1DGg3c0aHiubCnJtaHs7i7oU4STmuTK1T4TI8A2sDxJHjbeunK4px0Z4ihsi7rpSjHR8nobbNn3cXtHcSoXeR7HRj4br41ml9C08n+HmKoe3NcPheLWsDZzf4lrOsqqKV9syVm1l5yd15Lpc2FUZ6IWt/Vu33K6jjlpWQEAQBAEAQBAEAQBAeJZA0EkgAAkk7gBqSSgOFz41+Ea2WvkOWlpg+OmzaD/Fm7SOPWBvaq1eePZXMlppL2mVTE611W/nJAQ3+ziP0G8CRuzHef5KnOfD9mJ7DZWyo8PiVo5b6diGlyxTAhrcoAkLTHnacpLTcDUCx1V21m5Ryzjbet6dCuowWMr85NMxhl2+mSNC0RmMjqcXn3KwcM06z0i0C19wa3W1+k7yetG0lk3hFykormyzUdOI2BoG7f1niuPVm5zbPo9jbwtaEafXr8zFitTzcZPE6DtK2t6blMg2teRo2zxq3otepUshPAnuXVbS6nz9Qm+jPccRBBcCBcXNj0rDeVhEkabhJSnHTK55LHLjcTd2Z3YPeSuf5ST1PYy2/a0/ZSb+RqvqflREYGQC7r7z4KVU/LreZz6l1/V6ioRW7FZeTajwOIb7u77exRO7k+R0Kfh62ik5ZZo47Ssja0sGW5N9T0BTW1SVTO8czblnRtYxdBYyQpVw83rzZccON4mfZHlouPWX6j0Po+zJ5tKef2ozPkDd5A7TZaRhJvRFmpcU6azKSx80SWxtax1awMcHehLe33SPYrEacoQ1PL7avKFfcjSknjJ2bkhH+yabq54eE8i6MeR5d8y5LYwEAQBAEAQBAEAQBAc75WMXc5jMOgdaWpBMruMVODaR3a71QOOq0nNQjlmYrLOS7bYvHTtjooQCyMNMgvbdqxjjxN/SPWR1qvTpuXtvqW6dWNKae7nHQqjsfk4Bo808pA6svEVz0SRv09GZWh8pOZw0AJaA08NFBOtwnu0zq2+zfOU1Wu9W+WNNDZmoWvcXPL3OdvJcddANe4BaO6qdydbAs+z+5C4zEyJzRGLHeTc36lct5SnHMjz+16NC0qxhQ5rnr9iPdVSHe9x7ypuHHsct3dxPnNv6kxs9BfM92vAX17fcqt1PdW6jv7AtlVcqtXXGmupOZQFQbl3PWKlThySREbSzWY1t95v4D+auWcW5NnnPElZKlGC6vJXLroHjiVwB7WvcXED0Tv7Qq11FyjhHc2FUhTuN+bSWHzJl+KxN+nfsuVSVtNnpp7as6em/n5akfUyCqc1jNA25JPcNArNOLoRbkca6rR2tUjRpaY1bZ7j2fb9JxPZotJXnYnpeGofHNkZXPfG8xh7srfVF+G8K1SSnHewcG9nWt6sqMZvdWi16GkXXO9SpHPk8vVln5NpLYhD1iUf+m4+5R11iBtDG8foTkhd/s1jfqTVTT/AOYkP7y3jyRo+ZdVsYCAIAgCAIAgCAIDXrqxkMb5JHBrGNc5zjoAGi5KA4ViWNmOOoxKcWmqCOajP0GWIp4u5ozOVOf6tTc6InS3Y5ZyGYvkc55u5ziXE23km5KtZjFGsaVSb9lNn0U7m2L2ua24uSD3rG8n7rJPLzptSqxajnngsH4ciG4n9Vc/ytRvLPYR29aRSSb09B+HY+h3gE8nIw/EVBvCT+xo1eGTSvLyAL8Cdw4DwViNenBbpyrnZd7d1XVaSz69Dy3AH8XNHesq6g3oR/8Ajtylltfc+UeLc0zIGA2J1v0lZq0FUeWaWW2JWdPhRinrzPT8ffwa0ea1VnDqTS8R3PwKK/JsUMHygF8pJsbNA0HSdy0qz4PswLdhbf1NOtcybw8LGhvswyIfQHfqq7uanc7ENj2cPgT+ZGbSRgBlgB624W6Fas5OTeTheIqFOkqbgkufIhFcZ5hEps6fxv3T7lXu1mB2tgzSust40J+WqY31ngd650aM5ckexqX9vS96a+5BVkJqJXGLUANuToP+NFfpy4MFvnkryi9pXUpW2qSXoe4sAd9J4HYLrV3cehNS8N1X78kvyTmyuGCGsp3BxJzubqLD0o3j3rTzDqJo0v8AY0bOmpqWTuPJILU1S36tbU/5sj/3lcp+6jz8veL0tzUIAgCAIAgCAIAgOb8qWJc9JDhzNRJ+OqeqKM3Yw/beAOxqjqy3Ym0Vk5btDXipnNrGKIljBwc6/pvt2iw6gelc+pNwjjqes2Js+NT9aa9Fk0gLbrDsFlXcm+Z6ZQjFaYX0K7tJUXcGD6O/tK6NpDEd48d4hulOsqMeUf5ImOMncCewXVptI8/CnKb0TfyNuhjDZGmT0QNdQdbbvNR1HvRe4XrOnCncx8x7KWuqJ9+MRD6fgCfcuerWoz1727ZxXvfhmF+LseC2PMXuuG6W1PWpI28oPelyRVq7bpV4ulRTcnovmRgwSU8APvBWXc00cOOwbx84/kyDAJOlvifgsebgmSrw7c4zofaTFeZbzeS5Bdc36+xYqW/Ee9kzZ7YdlT4G5lpvL+p7dtAfqDxWnk13LD8S1P2I+RvNW7K6zQ0E6ddulbNKhHKIYVJ7XqqE9MJvQ3Y8DiG/M7tPwUDu5vkdaHh22h7zb+xq45SMjY3I0NOYgnidFLbVZTb3jn7bsqNvSg6Mca4ZBEq6eYbb5k1sy/0njpAPgf5qpeL2cno/Dc/15Q7r+CfXNPZmxhrrTwn/ABWedwpaPNnG2615Z/Nfydl5LTb5c3oqg79eCIrp0XmCPBz94valNQgCAIAgCAIAgNXE61kET5ZDlZG1z3HoDRc+xYfYH51xLHZOYqsRkNpqx4bC072Ri4Zbsbr3A8VXn+pU3eiJIvdWSj/hx4Aa1rW2FhvPtR20W8s6627XhTUKaSwasuIyu3vPdp7FLGlGPJFKrtC6qvMpv+P4LHRUTWsaHAF1rkkXNyubVqty05HtLDZ9OnRiqkcy5tvXmbbW23admih3mdKNOEdYpIq+N1GeU23N0Hdv87rrW8N2B4HbFzxrptPRaEcp9Tkkrs9FeW/1QfPRVrp4hg7ewoKVypSfIshPWPFcvHoe64kf3L8GOaoa1pNxcC+8KSnTcpcitc3VOFOT3lnHcpzmOOtjr1LrqSSxk+cyp1JNy3XrryPghcfonwKb0e5hUKj+F/YksKfzL7yAtBaQNOxV60VUjiJ1tl1fJVd+smk0ySdjkX6R7lVjaVDvS8RWuujNOsqxU5Y2Ag3Jud2433KelSdBOUjlXl7HajhQppp55sM2ePF4HcSjvI9jNPw1WfOa+x6loHU7TIx9yNPVFrHRaxrRrPckjats6ps2Lr0pZa56dzQdi0p+n4ABWFb01yRy57Wu585jDalxnhLnE2kjOp6HhbOCUXhFKVepUftyb+p+kuTua1ZWxfWZTSjv5yJ3/wAbfFaUPcNKvvHQVOaBAEAQBAEAQBAc15YcQdIKfDozZ1Q7PMQdWwRm7t27M7TrykLSct2OTaCy8HEuUPERJU80zSOBvNtA3X0z28APuqOhHEcvmzMyrsYTuBPYFM2lzEacp6RTZsxQGNzXSNIbfo38Vo5KSxFlqnRlb1IzrQeP5JSTaH6rPE/BVFZLqzvT8Ty+CH3MLMZlkcGtDQSbbuntKl8tThHJVjtu7rzVKOFl9iQZg0Q3guPST8FVd3U6Hbp7AtUszy38zM3DYh9ALR3FTuWY7Gs18BAYzZspDBlAABtp1n2ro0MyhmR4/ayhSuXClolhEfnPSfFS4RzN+XdmzhzM0jB+kPLX3LWo8QZYsqfEuIR9UXBcbJ9MUIrRILGTO6iF2nOjO13uV+yfM8r4m/28epAXV48kbuDH8cztPsKhuf8A1s6mx2/O08f90ZbVyMn0PoY6mPMxw6Wn2KSnJ76aK15BTozg+sWU1kZOgBPYF2HJc2fNYUZTeIps2WYVN62Ui2uthu1UTr0+TZejsm7cd5QeD9AbG1dsSgfwnpZW9pDo5W+XOeKjt3q0UqiOphWiI+oAgCAIAgCA8ucBqTYcT0IDguKY5zr6zEhrnPyelvxYw5WEdTn3cfsqrWllpFmjTcmorm+RRYMIjGr/AE3HUk8Sd5sq07qT0iextdhW1JKVRbzN5jA0aADs0Vdyk+bOzTo06a9iKRXdoajM8N4N39p3+5dG0hiOWeL2/dcS4VNco/yRCtczgkts5BeQuP0R5nT4qrdz3Y4O/wCHrfiXDqP4f7ljXLPcn0LKWWayeEUqslzPc7pJXbhHEUfMLqrxa0p93kwLYrkts5FeW/1QfPT3qvdNqGEdzYFNSut5/Ciylcvdb5HuXOMebMb52je5o7SFtw59iGV5Qj700vqQ2OnnS0R+mRe+XW25XbVbie9oeY25UV1KCo+1jOca4I5tA7c7K37TgPJWXUXzOFCzqN4k1H5s2o6F0Q54OY7LrYa9W9ROpGo9xp6nQp2VW1XmYSjLd7a+hjlxqU7iG9gHtW0baCI6m27uXKWPkaslbI7e9x71KqcFyRRqXlep782y04W4c0wgW04eC5dxnfZ7vZO47WDily/JtWUC5nSlHMWi14NWlseG1AP5Gpga4/ouc6ml8neS6NF4qY7nzS5huuS7N/g72FbKh9WQEAQEFtbtRFh8QfIHPc45Y4mWzvO8+sQA0DUuO7yQHO/6aXZv6tDl/wC06+UeXzQFkwDlVo6hzWSB9M55Aa55a6F5O4NmYSAep1kBt8qGJujo+ZiOWaqcIGHi0OuZn6brRh+vSQtZPdWTKWXg5BtM5jXRU0YtHA0Hp9IghgJ6ctyftrnTm8b3c9JsO2363EfKJCzVDG+s5o7SoI05vkj1NW9oU03KaWDUdi0e5pLjwAG88BdTK2ktWc6rtu21jTblJ8sLqRRwWV5JOUXNzc9PYrfmqcVhHA/od7VlvSws+pnZs90yeAUbvV0Rbj4Zl8dRfY021boC9jCCM3rW1NtFO4qok2jlK7qWM50aMlz547Hg4xN9fyCcCHYPbF4/jZ6gxCV7g3OfSIHDijp04rODNHaN5Vmob710J8YXEPoA+JXPdxUb0Z6+OxrSKWYJnoUMX923wWvGqdyRbMs1/tohceaGPaGDL6OttL6q/bNyj7R5bbsYUK0Y0Vu6dCKMh6T4lWMR7HDdSfWT+55WdDGrJnZx7OctI7Kx2lzoCR6oJH0ddVDWWmh09l1Iwk4yeIy0+q5F3iwxgHrut+i4RtHYGW8yVSdSb5I9NSsqKh7/APGCubYSR5WiM5nDR7wb+j9Vzh6xvbwU9vl+8cjbHDVNKlz6vv6FRKuHmwiMlk2dlvGW/VPtH8lzryOGmey8N13KlKn2JZUj0pOYPd9DVRt9aNz3sHXYTM/zAq7F4lFs+f7Uo7lecV8/vqd/wSuE9PDM3dLFHIOx7A73ronHN1AEAKA4Vy74w+PEKVobcMgc7XTPzslnNB6ubaUBVGY1Db0nZN/ovaRqDYi9rG3UgI/FsRg5qRsYD3PH0W6X4OJtvHigOm4hXGWozSn0KKBkOc8ZXMa+rd3Bsbe0FVrh5xFEtJY1OJYvi8k00kmYgPcTYG1huaO5oAU0acUkjKuKkdIyaI7MVutCJtvmS2z1PmeXHc32ncq13UxDCO94ftOLccR8o/yWRcs9wY5pMjXO6AT4BbQjvSSILmsqNKVRvkilyOuSekkrtLRHzGct6TfdnhZNSQwJl5m9Vz4BQ13iDwdTY0VK8hnoWsrkH0PkFgzn1Kvj0l5j1ADyv711rZYpo+fbcnvXkl2I4hWDktHlMmNCcwik5yN2tiHb7X+jbcqteq4S5aHoNl2UbmjJ72GmbLqRwt+S04knWzbajuv2qPjJ9GWf6fOlPO/Fr5vBjnyBjs8jSbHK1u69tO0rMHLe0WhivGgqcuLUTl0S5ZIxuFynXLYdLiG+0qw6sF1OPHZlzJZccfNpGZmEH+8jB+1daSuEujLFLZEp/HFfUyvY+k1Ba7P1HS3/ADWica+jXIsSp3GyEpQknv8A9jXkxiU/St2AKRWtNdCrU23eS+LH2LZyW4gTUSxvJOeMO16WO+Dj4LS5glFOJSVadSblN5Z3Dkoq70boD61LNLDb9EHPEezI9qsReUmV5LDLqtjAQGKoqWRtLnuaxoFy5xDWgdJcdAEBzzbHazBqpnMz/wDSwNxhjdJkPSydtg09jkBzH5vUVTM2OCtmpsxyxsrIQ4Fz3XIE7H2uTbR2t0Ba6fktbQMNXVziodEQ6KBrMjHy3Aha8k3cC8t0071hvCyOpW9uav5LRCAOvJOXZ38XkuD53nozOdbvtwVSk3ObkTywlunLcquaECWdEe207juaT3FY3l3JVQqNZUXj5MmsLxCKKMAk5tSbDw8lTr0Z1JaHo9lbTtrSjh5z1Mxx+P6rz4fFRKzl3RcfiS3Xuwl+P8nh9eagc0xuW+8k7gOxbqiqHtsrT2lPacfL044z1fZGv833/WZ5/Bb+ch2ZXXhu4xrKP5PY2ePF48CsedXY3Xhqr1mjHI35I8EWeXNO8Wtr/Jbpq4j2K9SEtk1lyk2mffnC76jfNaqzh3Jn4lr49xHg45IdwaO663VtBEEtv3U9FhfQ2/wbm9KZpDzqQZI2dnoudcadKxvOOkGsGyowq/qXMZOT58l/cytwuEDM5jgPrF2Zv6zCQFo6lXo0W6Nps1rNSMl83/hs2o8OiGoY0+ftVeVxUzg7VLZdklmME/yV/GAGyuDfRAtoN24XV+h7VNOR47aiVK5lCnol2NAuUy0Oa3nmfWHULDWTaEsSTL5g8EU7Q8PGfXOLAvab+qA64AtbUDvVGblTfI9dbqneR4kp+11X/D5fQkp4IYwTI8luvovcHA6bg0jf2KPeqOS0LMra0prM3n8lLxP0oSQCA2VwaDvDSLtB8lahpUx3RxLveqWS3k/Zm18ljQhFZOByRLbJ1vMVcL+GdrXfZccrvI37lpUW9Fo3jo0zu+xdb8nxV0RNmVkNx1y097jtMbr/AHVDbSzHDNqq1ydUVkiCA/O23ePyV1XUNc7NFBK+KKEk82DGcpe9o3uLgdTfS1uKArctOLXlefHIwdjQfigIjE68OZlhvlac2e53g3AaTrv4oDvu0OKGo+TRkEFkUU0jSLWlkjsxhF97Wl5I4Z2qtcTwt1EtKOdTke0WWqqHyO9JrDkjFzazTYu73Zj4KrKs6aUUeo2ZsmnXhxa2vY1YqRjfVY0d2vioXVnLmzv07C3pe5BJ/LUwYxUZIjbe7Qd+/wArqS2i5zKe2bhULR7vxaFSXVPn4JQE/s3BYOf06Du3+5ULyfKJ63w3br2qz+SJpUD1R9CDHMquPzZpSPqgD4+ZXXt44gfP9t1+LdP00I5TnIM1M8hzTe1i0g9FjcFYfLBJTl7al2L/AEWPsLQ6VhaSGkuDczTckA6a6kHwVCVGSejPXUdqUZRTqxw36ZyZJMTpgS4NzOItYRuBcDwJIAI7VrGMs6/yTzr26TcYPPoiHwy+S9rXc4gfVBcbBR3LW9oWtj73l/m39FkrWLOvM/7XsXSorFNHitpS3ruo/U0ypCifWDULD5G0PeRZ/wAGEG7cp0Ng4ai5voR2W7yqKuY5eT1stiVMLhyXLr0yfBSPFyTGzU3O82v1rDqxlqssU7GtTSU5Rj682YsRfHzXNscHOLm2G8k31JK2oqW/vyWDTaFS3dr5ajLek2v+s1ocAefWIb5lSSu4LOCpQ8PXE8b+Ir7m7HgLAPWcTwO6x4adqgd229EdGPh2hGDzJt9OmpfpcRf8kp61gvLTOjlIBtfIck7b8LgvUlKWKjR5arBx0lzWh3ikqWysbIw3a9oc09IcLg+BV0rGZAcF255MqltdJNT03ymGaVspyPDZGXN5oyHOFw67iCD0ICuxcl2IPkdlo3MaXOLDLJGMrb+iHem43A7UBecA5NosOjdXYi9spgbzjYWD8W1zdW3J1kdewAsBc7igIvGsRfFSvlkNqiocSeqSbeL9DGC3ZGFQk9+eV0LtGm5ONPq2UczxxgDM0AC1r9HUq7pznJvB7tXlrbU1FTWEuWTVkxuIbru7Bb2qRWk3zKFXxDbR93LZrVEL6qzh6DBe1+PSdFNGUKGnUoV6NxtfdqR9mC5ZPLdnumTwb/NYd76GY+GH8VT8Hp+ANAJ5w6C+5I3bk8YMVfDtOnTc3U5ehoU2LPjblaG2F946VYnbxnqzl2217i2hw6eML0M7NoH8WtPj8VG7SBbj4jufiS+xnbtD/h/5v5LR2iznJZj4lnhJw1+ZhkwWRxLrtu7W19RfXoW/mYR0ZVlsO6rPiae1rz76mI4HL+j4rPm6ZE/D952X3PDsIkaC4gWGp16FsriEtERT2NdUoOpNLC56mw6vg4Ne3d6ptu6ty14dX0wSzvLKSTUJJ+jPra+LiZT1XFvJOFLpg3hf22fbc2uxtjHYwNGu7NPiq7tJt5bOnDxDbxjiMX8jS/BL5byXADrka66qw68afsnMjse4u811hKWqMg2ePF47gtHeroi1Dw1P4p/jJkkwRjWudmJIBI3DcFrG6cpYwSVvD9OjSlU322lkjH4jKRYvNvBWVShzwcGe0rqcUnN45Gk4qUpN5Z7p32cD0EHwKxJZi0b0Z7lSMuzTLuDdcRrDwfUab3oJn0LBvjUsexswImgfq0+mB0h/oyAd9j95WN7MVI8Rtm3dG4b6SOicjmIk00lHIby0bzH1mN13Qut0WuPurpxe8kzz8lh4OgLYwfLIAgOdcpGIc9UQUTTdrbVNR2MNqeM/afd33B0qGvPdib01lnFuUrG+dqBEw3ZDcHrkPr+Gg7cy1t6eI5fUzObzoymkqwRvXUyU0Re4NG8kBYlLdWSWjSdWahHm2XOGMNaGjcBZcWcnKTZ9Mo0Y0qcaaWiR7WuWTZI3HqjLFYb3G3dxVq0hmWWcLxBc8O34a5y/gq911Dwp8WMA2aCLNIwdYWlR4jktWVN1K8Y+qLm4LivmfTcYPITUfIw135J/2XexSUffRT2gv9LUWfhZTLrsnzU+IYCAvELMrQOgAeS4k5b0sn1C2pcOmo9Ej2tCwsdEa+I/kn/ZKmoP9RHP2ov9JP5FNK7B83PiYB9anQF2hPotvpoPYuNNPfeh9OoVoKlDLXJfweonZtGXeehoLz4NusKnLsa1L+3gsOa+hN4Fh1Q2eN4ic1ozB5dZoLSCCLXzE+qbW3hSwjhNNnndr31C4jGMMtrqWjC6z5HitPNujqh8ll4DPvgcek3Ab2K3azysHm6yaeWdlurRAfUMmni+IMp4ZJpTlZG1znHqA3Dr4IDhU+LPipqjEJhaoqXZw3i24y00d7ahrLHxVOf6lRRXInXswycljhfK45Wue4m5yguJvx0VvKisMg1ZOUWw9bJ/ZZB0vcG+W/yUbrwXU3VOTLFg/J7LG7M+WMG1rBrn2v4KvVrxmsIvWNZ2tXiYT+ZPs2P+tM77rA3/AFFyrYjg6s9u3T5YX0Mg2Ug4ySH77W+xq2XyKk9qXc/9z8L/AAY5dkqF1s93W3Zpz37iFvGpKPJFKvVnWw6kstGP5pYb9Rn7d/8AGs8eq+hDw45PQ2ZwwfQi753n2yJxKxnhxPnzbwy9wI2n9Goe3/7FjiVcf8G0Uoyyn/YyM2foODv/AHLz++td6Xb8FiN1VitJv7s9fN+jO55HZPf2krGX2JPP3C5VGYpdmKVwIMz7HQjnW/BZUsaqJid/cTi4Tm2n8v8ABoHk/ojulf8AtGH3KfzE+xQ4cTG7k7pP7+Qfej+CeYl2HDR5/o7puFS/xjKeZl+0Kmk+ZIHZZn514tZ7iFXcV2O5HbdzHqjw/Ztn52wdrW//AKLCp+ht/Xrj0NWr2fhLS11dE0EWOjB7ZFJCDjLKRDcbXrV6bpyxhkT81cPG/EWdxj9xKs8Sp+04rhHHM8fgXCmetWvd1AfBib9X9ocYdz7fBWcJpf1x/Cn6z9DHsGSLaigjtzFAXEbi8gnxOcrXhS6yJHVz3Nlu3lSRaKjDR0elbyAC0dKmvekMzfJGKTaLE5NAI4R05Wn/AFZitN62h1ybKFVkbi0dW5hklqXPLLPDdwBabgjcLjsW1G4pynuxQqUZRjls6f8A0qO6fare8V8HZVuanL+VjEPlE8GGtPom1RU6/wBmx34uM/aeL9wKjqS3Y5NoLLKftBimHyZWzOE5YSWxR3fqRbVrNDpoLnTVU4RqJaPC9Sw3GRqR7SOY3LTUbYm8M7mxj9SME371pOUF70s/k2jGXwowPxisdvljj/3cXveSo3XgvdiSKhJ6tmrIJn+tVVJ6hLkHg0Ba+afSKNvLrq2aM9PCPXld96d38S2VWs/dj+DDpU1zZ4EVOdzS/wCy2ST2ArdeakaN0EbEeEB2rKCof9mkkP7q24Nz+78mvEo9jNFs9M7dhVT302X/AFLby9w+c/yzHFo/t/CMzdlqk7sKm74WD2rPlq37392Z4tL9p9+aVV/1VL+zjTytb97+7McWl+0HZOpGpwqb9kw+V08vXXKf8ji0v2mF2zMw34VU91Pf2LHAuP3/AMmeLS/aYxgDuOG1Q/8ABye4LHCuf3DfodjHLg7W+tRzt7aWUfupw7ruN6h2NR0FKNDEQf8AdSD3LG7dL/6ZzbsxvioxvaG9rXj2hYzddh/pzwY6Hpb4uWN+67DFueeaoelv6z1nfuuwxbnlwoR0f5ytk7tmP0D6JqEcB+q9N27GbcCtohujzHoEd7+JThXT6/kb1BdDZdU5WhzKKQNJADjFlaSdwDrHVPK1Oc5myrRk92nHU3g2RoBlfHADuYBnkPd8AtOHDlrI6kLCUVvV2oZ+rNmJodYB89yQMxgs3XtbuWsqUF0/JPC0pSe7FyfrjQxw4XVzVkdLDJFeUPLHyAtHoNLnAloOthwCno29Kazg520aNW0mo5ymdLwXkfj0dXVD6gg35pn4qI9Trek7xCswpU4e6jlzqzk9WXP5j0H5rF4H4qXQjyWArIPzTtvhkv4VqxWOdmkcXxgHKySG5EW7flAAI6Qd+9Vbmc4R9knoxi/eNbDmtc7m6aN0rvqQsLzr0losO8qhwa9XWRa4lKHItOH7B4lNr8nZA3pmlaD+zjzHxIU8dnrqyOV32RYKPkklP5atDRxbDCAf2kjnf6VPGypx9SKVzNk7SclOHt1kZLOf8SZ9j2saQPJWI0oR5IhdSUubLFQbLUUH5KkgZ1iJl+82uVuaktHGGizQAOgCwQHpAEAQBAEAQBAEAQGOSna71mtPaAfagMDsLhO+GI/9234IDEcEpvzeH9kz4IDx83aT82g/ZM+CA9jBKb83h/ZM+CAzsw+Iboox2MaPcgKNy3VD4qCORjcwZUwl43XaWyN7vSLO+y0nHeRZs63BrRnjOpx+lx6maSTzge4+kXMJd9m44DgAqkqM31PT0do2tNtzTUn6Z+mTM/aiH6Ae89AaR5lReXl8TLK2xTmsUk5P5GXYeomqMaonFtg1zyGDXI0MdmLj2W8grlCMYrCPObWqVqk1Kpp2XY/SrVYZyFjoelgyCgIXaPZalr2sbVRCQMdmadQR0jMNcp4jigN/D8OigYI4Y2RMG5rGhoHcEGhtWQH1YwAsgIAgCAIAgCAIAgCAIAgCAIAgCAIAgNTFMOjqInwzND43gtc07iD7D1oDncPIzBFKJIamZga/O1jgyQB1rb7AkWJWGskqqySx65MUnItE4kmsmGZznG0cY1cSTbTTUrThRbyyeN9WjDci8ItmyGwlLhwJhDnSO0dNIQ6QjiLgANHUAt0kuRUnKUnvNlnAWTB9QBAEAQBAEAQBAEAQBAEAQBAEAQBAEAQBAEAQBAEAQBAEAQBAEAQBAEAQBAEAQBAEAQBAEAQBAEAQBAEAQBAEAQBAEAQBAEAQBAEAQBAEAQBAEAQBAEAQBAEAQBAEAQBAEAQBAEAQBAEAQBAEAQBAEAQBAEAQBAEAQBAEAQBAEAQBAEAQBAEAQBAEAQBAEAQBAEAQBAEAQBAEAQBAEAQBAEAQBAEAQBAEAQBAEAQBAEAQBAEAQBAf/9k="/>
          <p:cNvSpPr>
            <a:spLocks noChangeAspect="1" noChangeArrowheads="1"/>
          </p:cNvSpPr>
          <p:nvPr/>
        </p:nvSpPr>
        <p:spPr bwMode="auto">
          <a:xfrm>
            <a:off x="155575" y="-1485900"/>
            <a:ext cx="3095625" cy="3095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4" name="Picture 6" descr="http://1.bp.blogspot.com/_Dq6e-tEhKjc/TTNzIxkIjJI/AAAAAAAAAAM/15OncDbJKvE/S1600-R/clipart-checkerbo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4283968" cy="3095625"/>
          </a:xfrm>
          <a:prstGeom prst="rect">
            <a:avLst/>
          </a:prstGeom>
          <a:noFill/>
        </p:spPr>
      </p:pic>
      <p:pic>
        <p:nvPicPr>
          <p:cNvPr id="22536" name="Picture 8" descr="https://encrypted-tbn2.gstatic.com/images?q=tbn:ANd9GcSGqawO4bmnYqee41EKxqXzbTezWJenZYJiaFDCOVGk-zBaApJ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2204864"/>
            <a:ext cx="4762500" cy="2809131"/>
          </a:xfrm>
          <a:prstGeom prst="rect">
            <a:avLst/>
          </a:prstGeom>
          <a:noFill/>
        </p:spPr>
      </p:pic>
      <p:sp>
        <p:nvSpPr>
          <p:cNvPr id="9" name="8 Gülen Yüz"/>
          <p:cNvSpPr/>
          <p:nvPr/>
        </p:nvSpPr>
        <p:spPr>
          <a:xfrm>
            <a:off x="0" y="1484784"/>
            <a:ext cx="936104" cy="100811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Çarpma"/>
          <p:cNvSpPr/>
          <p:nvPr/>
        </p:nvSpPr>
        <p:spPr>
          <a:xfrm>
            <a:off x="4067944" y="1268760"/>
            <a:ext cx="1080120" cy="1296144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107504" y="5229200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5) </a:t>
            </a:r>
            <a:r>
              <a:rPr lang="tr-TR" sz="2400" dirty="0" smtClean="0"/>
              <a:t>Mert can </a:t>
            </a:r>
            <a:r>
              <a:rPr lang="tr-TR" sz="2400" dirty="0" err="1" smtClean="0"/>
              <a:t>checkers</a:t>
            </a:r>
            <a:r>
              <a:rPr lang="tr-TR" sz="2400" dirty="0" smtClean="0"/>
              <a:t> but he </a:t>
            </a:r>
            <a:r>
              <a:rPr lang="tr-TR" sz="2400" dirty="0" err="1" smtClean="0"/>
              <a:t>can’t</a:t>
            </a:r>
            <a:r>
              <a:rPr lang="tr-TR" sz="2400" dirty="0" smtClean="0"/>
              <a:t> </a:t>
            </a:r>
            <a:r>
              <a:rPr lang="tr-TR" sz="2400" dirty="0" err="1" smtClean="0"/>
              <a:t>drive</a:t>
            </a:r>
            <a:r>
              <a:rPr lang="tr-TR" sz="2400" dirty="0" smtClean="0"/>
              <a:t> a car</a:t>
            </a:r>
            <a:endParaRPr lang="tr-TR" sz="24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dirty="0" smtClean="0"/>
          </a:p>
          <a:p>
            <a:pPr algn="ctr"/>
            <a:endParaRPr lang="tr-TR" dirty="0" smtClean="0"/>
          </a:p>
          <a:p>
            <a:pPr algn="ctr"/>
            <a:endParaRPr lang="tr-TR" dirty="0" smtClean="0"/>
          </a:p>
          <a:p>
            <a:pPr algn="ctr">
              <a:buNone/>
            </a:pPr>
            <a:r>
              <a:rPr lang="tr-TR" sz="3600" dirty="0" smtClean="0">
                <a:solidFill>
                  <a:srgbClr val="00B050"/>
                </a:solidFill>
                <a:latin typeface="Lucida Calligraphy" pitchFamily="66" charset="0"/>
              </a:rPr>
              <a:t>HAZIRLAYAN</a:t>
            </a:r>
          </a:p>
          <a:p>
            <a:pPr algn="ctr">
              <a:buNone/>
            </a:pPr>
            <a:r>
              <a:rPr lang="tr-TR" sz="3600" dirty="0" smtClean="0">
                <a:solidFill>
                  <a:schemeClr val="bg2">
                    <a:lumMod val="50000"/>
                  </a:schemeClr>
                </a:solidFill>
                <a:latin typeface="Lucida Calligraphy" pitchFamily="66" charset="0"/>
              </a:rPr>
              <a:t>Ceyda Özcan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8215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7030A0"/>
                </a:solidFill>
                <a:latin typeface="Lucida Calligraphy" pitchFamily="66" charset="0"/>
              </a:rPr>
              <a:t>     Sunumu İzlediğiniz İçin                           </a:t>
            </a:r>
            <a:br>
              <a:rPr lang="tr-TR" dirty="0" smtClean="0">
                <a:solidFill>
                  <a:srgbClr val="7030A0"/>
                </a:solidFill>
                <a:latin typeface="Lucida Calligraphy" pitchFamily="66" charset="0"/>
              </a:rPr>
            </a:br>
            <a:r>
              <a:rPr lang="tr-TR" dirty="0" smtClean="0">
                <a:solidFill>
                  <a:srgbClr val="7030A0"/>
                </a:solidFill>
                <a:latin typeface="Lucida Calligraphy" pitchFamily="66" charset="0"/>
              </a:rPr>
              <a:t>             Teşekkürler</a:t>
            </a:r>
            <a:endParaRPr lang="tr-TR" dirty="0">
              <a:solidFill>
                <a:srgbClr val="7030A0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-Kelimeler-(Oyunlar)</a:t>
            </a:r>
            <a:endParaRPr lang="tr-TR" dirty="0"/>
          </a:p>
        </p:txBody>
      </p:sp>
      <p:graphicFrame>
        <p:nvGraphicFramePr>
          <p:cNvPr id="9" name="8 Tablo"/>
          <p:cNvGraphicFramePr>
            <a:graphicFrameLocks noGrp="1"/>
          </p:cNvGraphicFramePr>
          <p:nvPr/>
        </p:nvGraphicFramePr>
        <p:xfrm>
          <a:off x="0" y="1052732"/>
          <a:ext cx="6804248" cy="5805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2124"/>
                <a:gridCol w="3402124"/>
              </a:tblGrid>
              <a:tr h="446559">
                <a:tc>
                  <a:txBody>
                    <a:bodyPr/>
                    <a:lstStyle/>
                    <a:p>
                      <a:r>
                        <a:rPr lang="tr-TR" dirty="0" smtClean="0"/>
                        <a:t>Tic </a:t>
                      </a:r>
                      <a:r>
                        <a:rPr lang="tr-TR" dirty="0" err="1" smtClean="0"/>
                        <a:t>Tac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Toe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Sos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Taboo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Tabu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Checkers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Dama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Chess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Satranç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Hide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and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Seek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Saklambaç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Doing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puzzles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Yapboz yapmak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Chinese</a:t>
                      </a:r>
                      <a:r>
                        <a:rPr lang="tr-TR" dirty="0" smtClean="0"/>
                        <a:t> Whispers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Kulaktan kulağa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smtClean="0"/>
                        <a:t>Dodge </a:t>
                      </a:r>
                      <a:r>
                        <a:rPr lang="tr-TR" dirty="0" err="1" smtClean="0"/>
                        <a:t>Ball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Yakan top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Blind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man’s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buff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Körebe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Bacgammon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Tavla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Dominoes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Domino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Hopscoth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Seksek</a:t>
                      </a:r>
                      <a:endParaRPr lang="tr-TR" dirty="0"/>
                    </a:p>
                  </a:txBody>
                  <a:tcPr/>
                </a:tc>
              </a:tr>
              <a:tr h="446559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Origami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Origami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 descr="http://images.clipartlogo.com/files/ss/original/498/49802014/boys-playing-chess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388065"/>
            <a:ext cx="2987824" cy="24699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-Kelimeler-(Hobiler)</a:t>
            </a:r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1268760"/>
          <a:ext cx="9144000" cy="558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Riding</a:t>
                      </a:r>
                      <a:r>
                        <a:rPr lang="tr-TR" dirty="0" smtClean="0"/>
                        <a:t> a </a:t>
                      </a:r>
                      <a:r>
                        <a:rPr lang="tr-TR" dirty="0" err="1" smtClean="0"/>
                        <a:t>Horse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Ata binmek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Camping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Camp</a:t>
                      </a:r>
                      <a:r>
                        <a:rPr lang="tr-TR" dirty="0" smtClean="0"/>
                        <a:t> yapmak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Playing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Football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Futbol</a:t>
                      </a:r>
                      <a:r>
                        <a:rPr lang="tr-TR" baseline="0" dirty="0" smtClean="0"/>
                        <a:t> oynamak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Climbing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Tırmanmak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Taking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photos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Fotoğraf</a:t>
                      </a:r>
                      <a:r>
                        <a:rPr lang="tr-TR" baseline="0" dirty="0" smtClean="0"/>
                        <a:t> çekmek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Drawing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Çizmek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Fishing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Balık Tutmak</a:t>
                      </a:r>
                      <a:endParaRPr lang="tr-TR" dirty="0"/>
                    </a:p>
                  </a:txBody>
                  <a:tcPr/>
                </a:tc>
              </a:tr>
              <a:tr h="69865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Collection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stamps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Pul Koleksiyonu</a:t>
                      </a:r>
                      <a:r>
                        <a:rPr lang="tr-TR" baseline="0" dirty="0" smtClean="0"/>
                        <a:t> yapmak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184576"/>
          </a:xfrm>
        </p:spPr>
        <p:txBody>
          <a:bodyPr>
            <a:normAutofit/>
          </a:bodyPr>
          <a:lstStyle/>
          <a:p>
            <a:r>
              <a:rPr lang="tr-TR" dirty="0" smtClean="0"/>
              <a:t>Bir şeyi yapabildiğimizi yada yapamadığımızı belirtmek için</a:t>
            </a:r>
          </a:p>
          <a:p>
            <a:r>
              <a:rPr lang="tr-TR" dirty="0" smtClean="0"/>
              <a:t>Olumlu olarak “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”</a:t>
            </a:r>
          </a:p>
          <a:p>
            <a:r>
              <a:rPr lang="tr-TR" dirty="0" smtClean="0"/>
              <a:t>Olumsuz olarak “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>
                <a:solidFill>
                  <a:srgbClr val="FF0000"/>
                </a:solidFill>
              </a:rPr>
              <a:t> (</a:t>
            </a:r>
            <a:r>
              <a:rPr lang="tr-TR" dirty="0" err="1" smtClean="0">
                <a:solidFill>
                  <a:srgbClr val="FF0000"/>
                </a:solidFill>
              </a:rPr>
              <a:t>Cannot</a:t>
            </a:r>
            <a:r>
              <a:rPr lang="tr-TR" dirty="0" smtClean="0">
                <a:solidFill>
                  <a:srgbClr val="FF0000"/>
                </a:solidFill>
              </a:rPr>
              <a:t>)”</a:t>
            </a:r>
            <a:r>
              <a:rPr lang="tr-TR" dirty="0" smtClean="0"/>
              <a:t>anlamına gelen yardımcı ekler kullanırız.</a:t>
            </a:r>
          </a:p>
          <a:p>
            <a:r>
              <a:rPr lang="tr-TR" dirty="0" smtClean="0"/>
              <a:t>Yapabildiklerimize örnek verelim.                  </a:t>
            </a:r>
          </a:p>
          <a:p>
            <a:pPr>
              <a:buNone/>
            </a:pPr>
            <a:r>
              <a:rPr lang="tr-TR" dirty="0" smtClean="0"/>
              <a:t>I 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 </a:t>
            </a:r>
            <a:r>
              <a:rPr lang="tr-TR" dirty="0" err="1" smtClean="0"/>
              <a:t>swim</a:t>
            </a:r>
            <a:r>
              <a:rPr lang="tr-TR" dirty="0" smtClean="0"/>
              <a:t>          (Ben Yüzebilirim)</a:t>
            </a:r>
          </a:p>
          <a:p>
            <a:pPr>
              <a:buNone/>
            </a:pPr>
            <a:r>
              <a:rPr lang="tr-TR" dirty="0" smtClean="0"/>
              <a:t>Ezgi 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guitar</a:t>
            </a:r>
            <a:r>
              <a:rPr lang="tr-TR" dirty="0" smtClean="0"/>
              <a:t> (Ezgi gitar çalabilir.</a:t>
            </a:r>
          </a:p>
          <a:p>
            <a:r>
              <a:rPr lang="tr-TR" dirty="0" smtClean="0"/>
              <a:t>Yapamadıklarımıza örnek olarak</a:t>
            </a:r>
          </a:p>
          <a:p>
            <a:pPr>
              <a:buNone/>
            </a:pP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mother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ride</a:t>
            </a:r>
            <a:r>
              <a:rPr lang="tr-TR" dirty="0" smtClean="0"/>
              <a:t> a </a:t>
            </a:r>
            <a:r>
              <a:rPr lang="tr-TR" dirty="0" err="1" smtClean="0"/>
              <a:t>horse</a:t>
            </a:r>
            <a:r>
              <a:rPr lang="tr-TR" dirty="0" smtClean="0"/>
              <a:t> (annem ata binemez</a:t>
            </a:r>
          </a:p>
          <a:p>
            <a:pPr>
              <a:buNone/>
            </a:pPr>
            <a:r>
              <a:rPr lang="tr-TR" dirty="0" smtClean="0"/>
              <a:t>I 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climb</a:t>
            </a:r>
            <a:r>
              <a:rPr lang="tr-TR" dirty="0" smtClean="0"/>
              <a:t> a </a:t>
            </a:r>
            <a:r>
              <a:rPr lang="tr-TR" dirty="0" err="1" smtClean="0"/>
              <a:t>trees</a:t>
            </a:r>
            <a:r>
              <a:rPr lang="tr-TR" dirty="0" smtClean="0"/>
              <a:t>.       (ben ağaçlara tırmanamam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</a:t>
            </a:r>
            <a:r>
              <a:rPr lang="tr-TR" dirty="0" smtClean="0">
                <a:solidFill>
                  <a:srgbClr val="FF0000"/>
                </a:solidFill>
              </a:rPr>
              <a:t>-Can-(Yapabiliyorum)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“Can” yardımcı fiilini yeteneklerimizi, yapabildiğimiz şeyleri anlatırken kullanırız.</a:t>
            </a:r>
          </a:p>
          <a:p>
            <a:r>
              <a:rPr lang="tr-TR" dirty="0" smtClean="0"/>
              <a:t>Can fiile göre değişmez.</a:t>
            </a:r>
          </a:p>
          <a:p>
            <a:pPr>
              <a:buNone/>
            </a:pPr>
            <a:r>
              <a:rPr lang="tr-TR" dirty="0" smtClean="0"/>
              <a:t>Örnek:</a:t>
            </a:r>
          </a:p>
          <a:p>
            <a:pPr>
              <a:buNone/>
            </a:pPr>
            <a:r>
              <a:rPr lang="tr-TR" dirty="0" smtClean="0">
                <a:solidFill>
                  <a:srgbClr val="00B050"/>
                </a:solidFill>
              </a:rPr>
              <a:t>I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 </a:t>
            </a:r>
            <a:r>
              <a:rPr lang="tr-TR" dirty="0" err="1" smtClean="0"/>
              <a:t>climbing</a:t>
            </a:r>
            <a:r>
              <a:rPr lang="tr-TR" dirty="0" smtClean="0"/>
              <a:t> (Ben tırmanabilirim)</a:t>
            </a:r>
          </a:p>
          <a:p>
            <a:pPr>
              <a:buNone/>
            </a:pPr>
            <a:r>
              <a:rPr lang="tr-TR" dirty="0" smtClean="0">
                <a:solidFill>
                  <a:srgbClr val="00B050"/>
                </a:solidFill>
              </a:rPr>
              <a:t>He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 </a:t>
            </a:r>
            <a:r>
              <a:rPr lang="tr-TR" dirty="0" err="1" smtClean="0"/>
              <a:t>climbing</a:t>
            </a:r>
            <a:r>
              <a:rPr lang="tr-TR" dirty="0" smtClean="0"/>
              <a:t> (O tırmanabilir)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A- </a:t>
            </a:r>
            <a:r>
              <a:rPr lang="tr-TR" dirty="0" smtClean="0">
                <a:solidFill>
                  <a:srgbClr val="00B050"/>
                </a:solidFill>
              </a:rPr>
              <a:t>Can fiilini tanıyalım.</a:t>
            </a:r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“</a:t>
            </a:r>
            <a:r>
              <a:rPr lang="tr-TR" dirty="0" err="1" smtClean="0">
                <a:solidFill>
                  <a:srgbClr val="FF0000"/>
                </a:solidFill>
              </a:rPr>
              <a:t>Cannot</a:t>
            </a:r>
            <a:r>
              <a:rPr lang="tr-TR" dirty="0" smtClean="0">
                <a:solidFill>
                  <a:srgbClr val="FF0000"/>
                </a:solidFill>
              </a:rPr>
              <a:t>” </a:t>
            </a:r>
            <a:r>
              <a:rPr lang="tr-TR" dirty="0" smtClean="0"/>
              <a:t>ekinin kısaca yazılımı </a:t>
            </a:r>
            <a:r>
              <a:rPr lang="tr-TR" dirty="0" smtClean="0">
                <a:solidFill>
                  <a:srgbClr val="FF0000"/>
                </a:solidFill>
              </a:rPr>
              <a:t>“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>
                <a:solidFill>
                  <a:srgbClr val="FF0000"/>
                </a:solidFill>
              </a:rPr>
              <a:t>” </a:t>
            </a:r>
            <a:r>
              <a:rPr lang="tr-TR" dirty="0" err="1" smtClean="0"/>
              <a:t>dir</a:t>
            </a:r>
            <a:r>
              <a:rPr lang="tr-TR" dirty="0" smtClean="0"/>
              <a:t>. Biz</a:t>
            </a:r>
          </a:p>
          <a:p>
            <a:pPr>
              <a:buNone/>
            </a:pPr>
            <a:r>
              <a:rPr lang="tr-TR" dirty="0" smtClean="0"/>
              <a:t>“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” ekini yapamadığımız yetenekleri anlatırken kullanırız.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</a:p>
          <a:p>
            <a:pPr>
              <a:buNone/>
            </a:pP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ride</a:t>
            </a:r>
            <a:r>
              <a:rPr lang="tr-TR" dirty="0" smtClean="0"/>
              <a:t> a </a:t>
            </a:r>
            <a:r>
              <a:rPr lang="tr-TR" dirty="0" err="1" smtClean="0"/>
              <a:t>horse</a:t>
            </a:r>
            <a:r>
              <a:rPr lang="tr-TR" dirty="0" smtClean="0"/>
              <a:t> (Onlar ata binemez)</a:t>
            </a:r>
          </a:p>
          <a:p>
            <a:pPr>
              <a:buNone/>
            </a:pPr>
            <a:r>
              <a:rPr lang="tr-TR" dirty="0" smtClean="0"/>
              <a:t>He 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ride</a:t>
            </a:r>
            <a:r>
              <a:rPr lang="tr-TR" dirty="0" smtClean="0"/>
              <a:t> a </a:t>
            </a:r>
            <a:r>
              <a:rPr lang="tr-TR" dirty="0" err="1" smtClean="0"/>
              <a:t>horse</a:t>
            </a:r>
            <a:r>
              <a:rPr lang="tr-TR" dirty="0" smtClean="0"/>
              <a:t> (O ata binemez)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B-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00B050"/>
                </a:solidFill>
              </a:rPr>
              <a:t>Cannot</a:t>
            </a:r>
            <a:r>
              <a:rPr lang="tr-TR" dirty="0" smtClean="0">
                <a:solidFill>
                  <a:srgbClr val="00B050"/>
                </a:solidFill>
              </a:rPr>
              <a:t> (</a:t>
            </a:r>
            <a:r>
              <a:rPr lang="tr-TR" dirty="0" err="1" smtClean="0">
                <a:solidFill>
                  <a:srgbClr val="00B050"/>
                </a:solidFill>
              </a:rPr>
              <a:t>Can’t</a:t>
            </a:r>
            <a:r>
              <a:rPr lang="tr-TR" dirty="0" smtClean="0">
                <a:solidFill>
                  <a:srgbClr val="00B050"/>
                </a:solidFill>
              </a:rPr>
              <a:t>) fiilini tanıyalım.</a:t>
            </a:r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Tekil yada çoğul şahıslarda </a:t>
            </a:r>
            <a:r>
              <a:rPr lang="tr-TR" dirty="0" smtClean="0">
                <a:solidFill>
                  <a:srgbClr val="FF0000"/>
                </a:solidFill>
              </a:rPr>
              <a:t>“can” </a:t>
            </a:r>
            <a:r>
              <a:rPr lang="tr-TR" dirty="0" smtClean="0"/>
              <a:t>değişmez.</a:t>
            </a:r>
          </a:p>
          <a:p>
            <a:pPr>
              <a:buNone/>
            </a:pPr>
            <a:r>
              <a:rPr lang="tr-TR" dirty="0" smtClean="0">
                <a:solidFill>
                  <a:srgbClr val="00B050"/>
                </a:solidFill>
              </a:rPr>
              <a:t>Mark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 </a:t>
            </a:r>
            <a:r>
              <a:rPr lang="tr-TR" dirty="0" err="1" smtClean="0"/>
              <a:t>dance</a:t>
            </a:r>
            <a:r>
              <a:rPr lang="tr-TR" dirty="0" smtClean="0"/>
              <a:t>   (Mark dans edebilir)</a:t>
            </a:r>
          </a:p>
          <a:p>
            <a:pPr>
              <a:buNone/>
            </a:pPr>
            <a:r>
              <a:rPr lang="tr-TR" dirty="0" err="1" smtClean="0">
                <a:solidFill>
                  <a:srgbClr val="00B050"/>
                </a:solidFill>
              </a:rPr>
              <a:t>They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 </a:t>
            </a:r>
            <a:r>
              <a:rPr lang="tr-TR" dirty="0" err="1" smtClean="0"/>
              <a:t>dance</a:t>
            </a:r>
            <a:r>
              <a:rPr lang="tr-TR" dirty="0" smtClean="0"/>
              <a:t>   (Onlar dans edebilir)</a:t>
            </a:r>
          </a:p>
          <a:p>
            <a:r>
              <a:rPr lang="tr-TR" dirty="0" smtClean="0"/>
              <a:t>“</a:t>
            </a:r>
            <a:r>
              <a:rPr lang="tr-TR" dirty="0" smtClean="0">
                <a:solidFill>
                  <a:srgbClr val="FF0000"/>
                </a:solidFill>
              </a:rPr>
              <a:t>can</a:t>
            </a:r>
            <a:r>
              <a:rPr lang="tr-TR" dirty="0" smtClean="0"/>
              <a:t>” ya da “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>
                <a:solidFill>
                  <a:srgbClr val="FF0000"/>
                </a:solidFill>
              </a:rPr>
              <a:t>” </a:t>
            </a:r>
            <a:r>
              <a:rPr lang="tr-TR" dirty="0" smtClean="0"/>
              <a:t>ile daima fiilin yalın hali kullanılır.</a:t>
            </a:r>
          </a:p>
          <a:p>
            <a:pPr>
              <a:buNone/>
            </a:pPr>
            <a:r>
              <a:rPr lang="tr-TR" dirty="0" smtClean="0"/>
              <a:t>Yiğit can </a:t>
            </a:r>
            <a:r>
              <a:rPr lang="tr-TR" dirty="0" err="1" smtClean="0">
                <a:solidFill>
                  <a:srgbClr val="FF0000"/>
                </a:solidFill>
              </a:rPr>
              <a:t>ride</a:t>
            </a:r>
            <a:r>
              <a:rPr lang="tr-TR" dirty="0" smtClean="0"/>
              <a:t> a </a:t>
            </a:r>
            <a:r>
              <a:rPr lang="tr-TR" dirty="0" err="1" smtClean="0"/>
              <a:t>bicycle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James </a:t>
            </a:r>
            <a:r>
              <a:rPr lang="tr-TR" dirty="0" err="1" smtClean="0"/>
              <a:t>can’t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lift</a:t>
            </a:r>
            <a:r>
              <a:rPr lang="tr-TR" dirty="0" smtClean="0"/>
              <a:t> </a:t>
            </a:r>
            <a:r>
              <a:rPr lang="tr-TR" dirty="0" err="1" smtClean="0"/>
              <a:t>weights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-Can İle İlgili Bazı Kurallar-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Etkinliği Yapınız.</a:t>
            </a:r>
            <a:endParaRPr lang="tr-TR" dirty="0"/>
          </a:p>
        </p:txBody>
      </p:sp>
      <p:pic>
        <p:nvPicPr>
          <p:cNvPr id="2050" name="Picture 2" descr="https://encrypted-tbn0.gstatic.com/images?q=tbn:ANd9GcQNBpqoFWgn5kxqaAvK4jkDDO_pjFiKgPt5wwhU7Q_z2jQoGKbD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4762500" cy="2305050"/>
          </a:xfrm>
          <a:prstGeom prst="rect">
            <a:avLst/>
          </a:prstGeom>
          <a:noFill/>
        </p:spPr>
      </p:pic>
      <p:sp>
        <p:nvSpPr>
          <p:cNvPr id="2052" name="AutoShape 4" descr="data:image/jpeg;base64,/9j/4AAQSkZJRgABAQAAAQABAAD/2wCEAAkGBxQSEhQUExQVFhUXFhwYFxYYGBgYHhocGBcXGBoVGhwYHCggGB0lGxodIjEhJSktLi4uFyA1ODMvNyktLisBCgoKDg0OGhAQGi4kHiQsLDAsLCwvNCwsLCw0LCwsLywsLCwsLCwsLCwsLCwsLCwsLCwsLCwsLCwsLCwsLCwsLP/AABEIANMA7wMBIgACEQEDEQH/xAAcAAABBQEBAQAAAAAAAAAAAAAAAgMEBQYBBwj/xABJEAACAQIEAgYGBQgIBQUAAAABAhEAAwQSITEFQQYTIlFhcSMyQoGRoVKxssHwBxQzYnKC0eEkQ1NzkpOisxWDo8PSNGOUwvH/xAAZAQEBAQEBAQAAAAAAAAAAAAAAAQIDBAX/xAAqEQEAAgIABQMCBwEAAAAAAAAAAQIDEQQSITFBE1GBIvAjMmGRocHRUv/aAAwDAQACEQMRAD8A9xoopNyY0oFUVGkjwn+FKJbx+FA/RUVSRprz+v8AhShIGk/D8fg0Eiio4LeNPJtrQKooooCiiigKKZuAz9VJVie+gkUVGYHx+fcdf5V0EmD86CRRUcz4/Ol2yZ1mIoHaKKKAoqh6R8ZNsMlo+kCks2hyCJG+hc8hyGp5BqPDY/GGScSYnszatajvMKKDdUVjRxDFj+vQ+dn+Dilf8RxY2u2dudl99Byu0GworIXeL4pQS1yxGg/Q3Zk6QALvaJJAAGpkVe8Oe6UHWgK53VQYAJMbk6xE6xPfQWVFR9fH4USfH599BIori12gKKKKAooooCiiigKKKKAooooCiiigKKKKAooooCiiigKqeOcW6oZEg3WEjmEG2dvfIA5kHkCQ9xfiQsqAINxpyr5bse5RInzA3IrF8QxfVq7sSzas50kmJ8piIGygDwBBGJuAAgmZnMSdSTvJ7zOp5T5VM4fYbVmLdr2SSY1JnXUHw5QKa4ThQ4W6diAUHzk/w9512uAlUNBKLhCgsxgD8e8+FSAld4KqXLz5z27R7Fo8gdr/AOvOwI0XUbzUEng/CzIvXRDD9Gh9gERmPfcI5+yDA3JN3RRQFFFFAUUUUBRRRQFFMYzFpaRnuMFVRJJ5CYn41B4f0jwt+51Vq+j3NTkB17Jg6H8QZ2oLWiiigKKKKAooooCiiigKKKKAooooConEseLKydWOirzY/cOZPIUvHYtbSFm8gBuxOygcyf5nQVksbimLF3g3GEADUIs6KO8Tz3YidAAFBrF3zJZjmuNEmNu5QDsBOg8STJJzN4PBlgXb1cpgfSBBk+Wp15kztBL2AwBuHM/q/a7x5d/fttM3F5Oy3kfqoMx0Fci3cw7etYuFdeakkhvewb3RWoCVnQOox6Nst9FBPjAUfAov+Ya1WWgaCU3iuHpdjMNVMqwJVkPerLBU+RqSWApDXaCKl3F2fVe3iF+jd9FcGup6y2pVtNh1a7atrNSLfSZB+ntXrHiyZ10557JdVH7RXyptr1NNeoL7B4y3dXPadLin2kYMPiKfrE4jB22bOAUuf2lslH8iywWHgZHhVjwLi90XFs32FwNpbvQFYkAkpdVezmgEhlABgjKCBmDS0UUUBVZ0h4wMLazwGcsEtoWy53OygweQJ2OgOhqzrI/lD4gbVtFz5Q8gqbdt1ZdAc3WTG+gAMn4jVY3MQkzqHnPSnHdfdzzeUkMGS4Q2TNuiXBD9WZPZaMpBjQwIeD4iFFhbFq42Mt3c6BBmDqoJJPtKcsofZIKzsBUjFYlGB5mDrAOsGD4Gfxqa1/QNMObbW7JJu9i5fuC2U1LAi3mIH0SI20bevZltGHH0j7/VxpE3t3bzg+LW7aUq2eBlY6+soAbfXepgM1nbmFcMWRjbJHshTmIn1wwKnSBIAbTeDAn8MxnWhhGV0MOsyPBlPtKeTeBB1BA+dW8Wem1ZhaUVH6s08ggVtkqiiigKKKbv3giljsBOmvuHeaBZNdqvwGK64FsrLBiGidlYERPJh8DRiMWlsqrHtNIVQCSYBOiqCSIB/ApHUTyaaxWJW2pZzAHv8AABqSTAAGpJAquucRtjVsyAbl7boIg+0ywPjVVi8YbgF2JTe2OUEfpGPIke8AxuTQI4hjSzZ3ENEIm+RT3xux5x5AwC1MYDAm4czTlnU8yeaj7zy2GvqsYW4lxjLg8yRBP7Iyzr48vqubOKUFVAZdIUdW6jQTElY2BoJi2wPCk3iMp8j9VNtepi9d0PkaCn6U2s1q066MjQG7s2x9zqlXGEx3WW0fbMoJHcea+YMj3VX4oZ7DKNypj9oGV+YFQOA4rssvLR18n1P+qT+9QaBr1MteqK92mnvD5dw/HuqolNeplr1RmvDu+r76Za8NfdpA8Z8uWtBKa9T/BUN2+gGoTtse7cKPMn5KagYGw+IcpaGx7bkSic8p7312Gu0xNbHh/DRZTKg3JLMYlid2Y8zGndoNIAFFWNFcWu1AVm+nHR63jLHbXN1YZgoRXZuyewobxAMc474I0lFWJ0PnK5cNrMrq0qckRABWQRHfI+Vavo9wm8lqzi8LiUF26WVbLqcj5cx6l2zaMchI00I3773pt0CfEXUbDBAGLG6WbWWctm8RqRA2imL3CrfDbIXr7k3cjdS3UkIREvFwakNABBU6DUxp6cuXnx6r39nKlNW3LaZMyDPvALZSQJ5gEQSPrp3hFoZnuAQrBVHiEzHMPDtQP2e6Kw3E+OsUAa1byaBWZRIOwyg3CpPL1q1/AelVjEkWwSt7KCbbAjWNQDs0a7bwSNK8FMM1ndnqtfmjUL2iiiurkKKKp+P9JMPgwOtftkStsas0dw5DxMCkRsWHELwS07EkQp1G+2kTuZ28axuDxd0MbTLFyAWtqS8kElbrLnYWhzgtLHcwJLnCOktzF5mOUW+uNu2ERi2YWkdQZPakM5nKI6oHyTxCzn6tVth11W4uJR3GYxCyzhM+hGsg6dodnNzybidN091nwvFXDcVbbqwB9IFGeJPazv9LuAiNBlgVA4xct3MQr3Lqi1aLMyzJlhkWdJylO0II9c70m1w/rM3o7dl7cZSLOVlL6K1tkuFZ8ZJHMQdZOH4haZiq4dgrFgTmZWJtkKvYUZjIBIO0KPCrj3rql9bMcIsKy9ZbxSyQSFQtaXKfSKSrEs5CEHU7Ry3dxWDYWy6LZS+6lg1zq0ljGsgZljSYGpnvmjC38PfBFjMJZQymCGDgO0spOZurzaMxgjYb1Jt4NOse6bpkAglRdAAnMT2HidpPcBW2UfByQp/OrDoWctmcOYJOVULLoAeZmQOU1I4gMptw230csMGBZphRI0t6iD2t95VawNsXFZbuUlCqgi8uhYMSp6wRJInvlZ5VC6RYsJcQnN2jdHZV39U2U9kE+yaBxr1M3buh8qrDxReSX/AP49/wC+3SGxhO1u9/lsPrFZ9SkeYXkt7Jlm9pVGMYLV9Lesy4B5ZSUhfMZ7fuDd1SLWIuRpZun/AAD7TioPEbbE53tvbAj1shMaq2XIza5X5x6tIyUmdRMfuvJaOul416mWvVFtG6yg9WxOoMFIkGDEtMSDSDZvlgMhRebSjnyC5wPeW9xrM5scd7QsYrz4k7exIXc7mBzJJ2UAaknuGpq54V0au3oa/mtW/oAxcbzI/RDy7WvskUrg97D4Y5hh773Yg3XNlmg7gekAQGBIUAGNauF6VW+dq8o7yEP2HJ+VPWx/9R+56V/aVzhcMlpAltQqqICgQBTtU9vpNhju7L+3buIPiygfOp2E4jZu/ortu5G+R1b6jW4tE9mZiY7pVFFFVBRRRQFY/p/61gcitzT32v41sKzXTfDZraPzUkfEZj8krVPzQk9nnTcOXQA5YMjmFgzABkAaDYcqjYrAXiwyuuZdUuA5GU94ZdPqNWr1GevTMb6MVtMTuGqtdOLyWV6y1bNwLDN1hAYgatlCdkHumqxvylYgjKlm0Tr6SXy84hefL2qzGJe3PaKk8gTJnkAvf5CrnC9E8Zd2s5Bya4wX/SJYe8VnkpHdrcyh8S6VYy8CGvsi6wLXozHIl1hpjuIHhVEuEe7cGRXu3NToGdjsCzHUnTma3Vj8m99iOtu2lWdcmZzHcJVfjWrGCsYS2bGHSHfQ6kttuWOsxMd0kxE1JyVr+U1Pl57wLhi21DPiLlu4dRkdrYX1hE7M2pBjyq4xGGa6oBvNcWZ7T3GmORy3QCPAgjao3G7IS4VHKZ8SWZif9VQc3Pfz1+uuMzudyq3tddbAysSQZzsy3G2Ij0tsnLqezmjWpf8Ax2/BDuzDYi5ZQofMWczEfCqJMQ3efifqmPlTwxD9/wAQD9UVlV3Z6T4ZOqF3LYyyTkFw24Ft1hFZAyGW9XIJnTNrEzC2sBcDumYi567nDEK0KF1ZrMDTxrNdc3cPiR8oj50wbKzm6shu9VBb425NUbfhHCLJu9bavrdIcnskQsqilfRMFJhN2B3PeajccxfVdWxVmzG8IVWaPSzrlUxvWPvXjIm6+YeqWcsy+K9ZJU+UVM4a7Xj1N67eYKrNbYOFcZrgLywHbE5IkVzy056TVvHbltErBuMn+xf/AFj67dJPFHO1hv8AEv3kUn/gFjctiHMzL3Qxnv1TfxqTZ4HZHsvHi5+6K+fPB38RH8/49scTj8zP38oVrGXVn0TAeSH/AL1cxdxnUZhAnU9gQGBQn9KToGJ25VcJwOz9E/47n/lTy9H8OQQbehEHt3OfL16teFyxaJ6ffwzbPjmNdfv5UPBS57AR2MeqnV6Feyw9IRroD+/VuuEJ3NxTzUi3I8DCn66sU4RZXUJB1M5n9qJOp5wPgKbfCWwR2Rvz1+uuubhJvaZidOWPiOWNSz93GpMZmOxmAfHkVqQuMQ7x/lkfVdqib1j7vqFS7Fdo4XFHhznPk91ocp9UkeYn76V+Yo/r5TGolJ1G0TMUxYqalajBjidxCTmyTGplqOCMTYtySezEkydNBJO5gb1OqBwL9Bb8vvNT66uYoJopLrIoOC4Kg8eth7DjTQT7gZPyke+pZtGuXMPIIJ0Ig6cjQeSY1HykL2WOxImPHxqh/MrhPbZmBPPWdO7YDwA99anHMQzSNf5z99V1+4cpHNjy0jyjlpPur193NQYjByjDLtZaNI1cGPfoK9d6N9MrF3D2jeuZLmULczqyjONGIYjLqdd+Yrzlr5Kkx6xj3GF+YE++oBvG0ZkqrsRIJEEEgD4AfA1yyR9Ub8u+OvNjtrxqfjtP9PRLPSN75MYqyq8wuUN8c2hq24etsKWRg55tmDGd9xoO+K8cx+NZtC5Pvq+6F8TsJaRXEZb7tdbYC21u2qyV1YZyOz4TspIzkx8tducdVxx9gb7SQCYgSNeyNahW1B215afVV1cGDYlBa6620ekti61wMQSCGEs401ZT2cy6akhvjbYXDqXut1FzSPzkWx1qsyqWEAlioG47S6EiCJ4Rffhua/qgCwRuI/Hyp1bVLtYa4ZNtkuAwd1uabj9HBHvFKt4l1gNaOnNGDgec5WPuX+fRhwWqdS3SrOMQkDMFPJWlG18Hgn4VMFv8e4CgjLb5cqYtaYpYAUdUQQNBumvx++peNxa2h2jJI7Kjc+WvjudNdaRwy08m5cEM2w10H4j/AAidSRQWKCpNtaatLUq2tRTttakIKbtinthQN3nqBcu0/iGqBeeiMm/rfD6hUq1pTeO6yyrXLlq5kEBiFMCF9o+wPHXlRwTinXMQLVtdjLF32DHkyju5d9UWdo1NQ1Ewtu9duBEFoEmS2S5AHefS6ga6c5rT2eAa9q4T4KuWdZjUk/Aigm8E/QJ5H6zU6kWbQRQqiABAHgKXUUUUUUBRRWQ6XdJI/o9hu2TFxx7C+0o/WO3hPfViNzoZTG3s7sw2JJHly+VVfEGIXQTOh3EDn6oJqe9R7leuIclWXdjupG4CzEDvYjy0Aq16OYjDJfVcSGKEl9usT1SMtxCrQsnMGWNd9BVLi+JiSLcMds3sj/y93xFR8LcKnNJzHduZ/HdUtji0alut7V7S9lboxw7E25Sxh2RtQ9pUHwZPqqHa6FCxm/NmQBt1Zcskbdq3AG/0DXnmC4gyNmUlWO7IzWyfMoRPvrT8O6YYhYl1ufq3VAJ8A9sCPMq1crYrQc0Jl/hl61J6q4ne1kllJ8QmrfvJUVMaS6uRavNb0Uuqh18AQpVP8ua1HDul9h4FybLbdvVJ8Lg7Md2bKfCqjp7h1dwSO0EUqRvqbn8vhXLWu7SBxK7Zxd1Gxb4gIsRaDZLcrrmzWQXJ13ZkGnLm7YwV25cuXjftrhlnJasg32cQCM928xRG/VQjfeqvA4NnxAtC5AdiFlc8aMdZbMdB3irXF9FcTbbOgW4Rs9purf4MRl9zmgh/nN1bTXsVatYfDey2IuqjtOw6pesWT4uD4U3wlhfDtZe7ZtkD0fVIh5iRmErO89xFKbi1+wYuSNdryFZjuYZS58SzU/hL/wCcPdZgRnykgMQeyAPWXKeVBJwnDUtmVBLHd2OZj7zUrMBuQPMxUX/hlo7oG/al/tE11cHh01KWVjmVQR7zREgcTsLvetD99f40/b4tZ5Pm/YVn+wDUe3xfCr/X2B5On3GpK8escmdv2Ld1/soain7fFEOyXz/yLo+bKB865e4k3LD3j/kj7V0GuDjIPqWsQ3/JdP8Acy1GvY26dsLeA72awB7/AEs/KgRexlw7WgP27gH2A1O4PhWKuhWZbCKwBBFx7hgidV6tNfCffTVjCYq6odLNoA6jrLxWROh7Fp9DuD3EVr8HaKW0UxKqAY2kADSgVatQoUnNpBJ598/wry3heHW3isQiiFW7cVR3ASAPgK9Wrzq4sYu//eP8y9BoeiNrW43kPj/+VpKpOiiejY97x7gAfrJq7oCiiigKKKKArzbpph2OKZ7ItoQMrkqxLkhTmMOADEDaSIk7Aek1kulmEVrubOtshbYltiD15gxt6oObkATtIqW5tfTPV0xTji34kbhgsbhcYgkmyB/dsf8Au6Vm8el9j23zD6MZV+A++a3fEsPiWCg5WDkhQG3ytkJ9Qe0Rv31Q3eGXWMQgMgaswkkSAOx2pHd4d9cvUz7fWxU4Ca/VMfyy17EMvsfP+VGDvO+oy+UkEHu2rRp0VvXMvatKHOUEl9yQI9TT1h8a13AvyaWuoui6561m7NxPYK6aSBmU81I98wR3x58u/r7OHGYuBrj/AALTNvl55axeX1gR8x8R99WGHxqHZgfeKicawFzDXnsXYzpzXZgQCGHdII0pfRx5uGy+tq7CvIBysZVLyzs65iAf1o7iPZM9Nw+Tpc4TFiYBnTUbiPH8d/dVrgsSz+jb+rW2qH9VnuED931Y7gtZ/A4fqiy7kMQT4qYJPwq34U/9Is9zOqH3spB+Ij96ueSN12R3WvRntYyyf1mP/SuV6VXm3RBZxdnwDH/psPvr0mvM2S6BgQQCDuCJFYP8oHB0t2gcOptMSSwtMbYaBzCkDczpvzrehhMTqNx51len59Gv7L//AFoMjxjouLmOUKYUsgUO1x19QTKFoMmfjNX9jo0bCoDYwxdnyrlbKTJJ3Ng6BZPkpqTdE8QtD9c/6bbn7q0WF9Jca6fVWUt+4+kf3sAPJJHrUGQXi9u07JiMPesssZipW4FBmG0ALKY3UHY7Qau7ajQqwZWAKsNQwOxFVfSXD9ba/OzsWCIP/ZaVBjaXch5+jlHI1F6HG42H7LKAGI7SFoOhMQ66EyfNjQaSWkKihmOupgKPpMfqA1PuJEizwRTrfY3jvlIy2x5WxoROozliO+nOCKchZoLFmUkAgHIzKIBJgaHSdye+rGgKKKKArz7ED+l3/wBs/MPXoNYPGD+lX/2h9l6DU9HF9AD3kn4afdVnUHgixZQef2jU6gKKKKArhMV2uMs0CBd76pONWluNcVpgrZ1BgiLt3tAjVSPpCro2fGqriCekf9mz/u3KCAeGrcWzbAQZEaCVYe0swLLoBJ1Okdwrp6PZpLG1J3lb5J0jX0+ukCrPBW+2mv8AVt9aH76pulPSkYZuqtKHuD1i2yyJAgasYM7jQjegYtYTLcQt1frQNb2uS8iKIa8RpmkSDERVH0o6X30e5hrHo8rdu7uxzANCzouhidT3RvVVwriVzEYuybjAsLqyNIXO8nL3AnnuY1OlMdLB/S8R+2PsJXalOvVmZZ3EGSSSSTqWJJJPeSdSfE1f/k84M+IxQOX0aFXdu7Kcyr5lgDHctV3DuGPibyWbYl3PuUc3bwA+7vE+48C4RbwllbVsaDdjuzc2bxNdMl+WNQQ8u6UYLqMXdUbO5cfvdsx/ij3GolpyIKmGBDKe5lIKn3EA1a/lUcfnVuNxbAPxkH5/KqKw+1WnWvVme7T9EMai4i3ccqim23rMBBlBl1PKSPca9FxWJyo7AElVJAg6kAmNK8m4Fxa3hLrPenqzauKvZLAM+VyrQDoSh97mtJwTpdYYulq6zAFUVr7C0uYTLDMM0NpACkHLyrzWjU6bhecMxRe/mJt3ItmL1tSoYFh6Mgs0lSJnMfW2GtQunJzKAPomrW1dVRLMzudzAUeSj2QJ8T4ms/0oxBYd0Lp8W1+VZUrEIxxq5NCblwZvoytxS3mBJA74q/4iVIt4VYVWXt6xltLAK/vaIPAsR6tZYYwG6LpaFm4xbSMvpDn05ECfI1O4fbMF3BDuZIPsj2U9w38S3fVFh0yvIcKyqwnPbgDwuIeXlVZ0JtZbDDuuH7KUnjX6JvNftCneiZiw/wDen7CVBbcL4mqWyCGJF293f21zxqSeNL9FvlVBhD2Se93PxuMfvp00FyeNr9E/EUDja81YfD+NUZrh/G345UGgHGrf6w8x/PSsXjsQy3WudlusuERBER1gXnrttANWZ8/qqqx1lsw3Khg6xbzanPKyGGXVpkj390tPLG1iNzpq+jHEAcOvWOuYM4gQICuyqPgPOrkXhWIw1oqgB33O3rHUn4zT9u6ymVYg+H41qo2gNFQuEYvrLcncGD/GptAUUUUBVPxE+kf9mz/u3KuKpOKuBdafo2f925QP4QSygGPRHXu9TWvE8GxwmIu2Maty4wf+0CZmOudnKliriGBEGTrvp7VhLwDIT/Zn67dZ/wDKD0ZTHILlsRiLYhTsLi7m0x+JB5E9xNBn8FZxF6/h3GH6mxZuCAqZFAZlntPrcJMajmJ76oul2LVcZiAZnMPZJHqJzAj3UvgvG8RdxeGt4i9ceLwgMYgq0ZXAAGYa766a6zMPpp/63Eftj7CVutpqmnp35POHYe3ZL2ri3brgG44kRvCgMAyrvqQJie4DXV4r0FxnU3MMUugtcum21gSWUbm74KV0y7SqtJywPXX4gOQ+NZmdztXjPTDH9ZjbzsQArZQT+rp8tvdT/DuFXXxNqwy5C4DkkiVSCcxA2MDYxuO+oRwefiptuAC2L7Q/Va5m596mffV6OMW1xHFb1y4qXcr2rKk6tJZOyN9BbUE7DMJ3rr6s61DPKzPEWzXn6qTbGXqyxGwfWQOZAB25xNScNeC3UYgMAJZTswDKcp8DJHvqutXZ2k+X8dqsMDYLMCRtIyzvMbxtt31ymdtNTwTjiW2cP6OwTNoEyLWp9HmOuXaOQOmkgU90h4lZ7Ss8dkSpDKSCW1AIk78qgWMIVOZ1cFHQwFIA1VtT3AfPypq9jrFxsqskoZyspAGvLTsyfozv6prMWrM631XU63peLYW69qD2AweBoGAVyqnuGYqY/VjaRV2axFuzirbz1hVVZiB2Z3PZMAgr5/Xtr8DcZral4zag5ZiQSJE6xpWkR+N/oW81+2ornRl4st/en7KUrjZ9C3mn+4lRuAPFpv7w/ZWgl8P/AEVs96g/ET99P1H4YPQ2v7tPsipBoEmuV01w0CTSTTirJA7zHxrT4TAJbGgBP0jv/KgyyWWbZWPkCaft8Mut7BHnp9dayioIvDsJ1SBdzuT41KoooCiiigKgY3h6u4cqCRGvkZHnrrrU+igzq5jsrjq0KsWVlE9nZmEMOydQSKj2LrXAWtsXAMShzCRyOWdfCtBxKyz22CRm0K5pglWDBWjYGIJg6Gq/C41Osa41u9busqq6G051UsQcyAo/respI7z3BiMVwZhj0vLYZcuW5cKJGYlzLMPaYwdhJjU7Cq/jXRa/icTeuojBHYFSc6kjIo9VrcjUGvWcKhkuwhmjTeFEwpjQnUkxzYiTE1IoMB0N6E/m565getIKjNoFBiSPExvA0nvrX/mMCWaPKrCmcZaLIQIB5E7A9576DzfpZ0Su4nErftXLawgUhgZBVmIYQDmOo32y71Ds/k9MzcxA/dtR8y33Vs7/AAC+294xIIgx7zpqfD1R3TrXbXR1gfWPvZiORnfUzrJk+6qKDC9EMKnrF3P6zx8kirfCYWza/Roi+IAn3nc1ZpwM83HuE0+nBUG5J+VQUPE8ELqkqFzxAeBmAmdDvE8vE1nOIcGOTJbtWEOzKis5IiCFuMJU90qfPmPSk4dbAjL8zSbnDEO0j5/XWbUrbu1W017MViMNduyVt5AST6RlBgkkaJm1jkYqywNgpbVWIJEyRpuSfvqbiLRViDypqtsq7jas1sIkSzD1pA7Pb5A75Y99UmGx720dDaOYOZllyzA5gkn4VosaGhWRcxRg2WYnQiATpOvOB4isyWa4bjKjklncgIw0G+pEAwNiZqTMR3IiZ7NJgf0VudDkXTf2Rz508abwwhEH6o+oU8lstooJPhVDZrlWmH4Mx1c5R3bn+Aq0w+BRNl17zqagztrB3G9VW89vma0uFL5RnADeBn309RQFFFFAUUUUBXGaBXa4RQNC73+6um94fj8e+lG2K71YoG1vd/41iui730rqhR1YoEi9TimRSerHdSwKAooooCiiigae53cvx+PKgXqWUFcFsUDZvbR+Odd634Us2hQLQoK7ilrNDAajfxH8aqZrT9WKBaXeBQZtLLN6oJ91NDo/fMoTbFsk9ok51DEkrlAytuQDmGkaGNdZRWMmOuSNWjbVL2pO6yg2eFW13Bbz/gKmIgGgAA8KVRW2SXaKbF7vp0iaSbYoEte8K4L3xpfViudUPx+PGg51tHXfj3xS+rFc6sUCga7RRQFFFFAUUUUBRRRQFFFFAUUUUBRRRQFFFFAUUUUBRRRQFFFFAUUUUBRRRQFFFFAUUUUBRRRQf//Z"/>
          <p:cNvSpPr>
            <a:spLocks noChangeAspect="1" noChangeArrowheads="1"/>
          </p:cNvSpPr>
          <p:nvPr/>
        </p:nvSpPr>
        <p:spPr bwMode="auto">
          <a:xfrm>
            <a:off x="155575" y="-2362200"/>
            <a:ext cx="5600700" cy="4933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4" name="AutoShape 6" descr="data:image/jpeg;base64,/9j/4AAQSkZJRgABAQAAAQABAAD/2wCEAAkGBxQSEhQUExQVFhUXFhwYFxYYGBgYHhocGBcXGBoVGhwYHCggGB0lGxodIjEhJSktLi4uFyA1ODMvNyktLisBCgoKDg0OGhAQGi4kHiQsLDAsLCwvNCwsLCw0LCwsLywsLCwsLCwsLCwsLCwsLCwsLCwsLCwsLCwsLCwsLCwsLP/AABEIANMA7wMBIgACEQEDEQH/xAAcAAABBQEBAQAAAAAAAAAAAAAAAgMEBQYBBwj/xABJEAACAQIEAgYGBQgIBQUAAAABAhEAAwQSITEFQQYTIlFhcSMyQoGRoVKxssHwBxQzYnKC0eEkQ1NzkpOisxWDo8PSNGOUwvH/xAAZAQEBAQEBAQAAAAAAAAAAAAAAAQIDBAX/xAAqEQEAAgIABQMCBwEAAAAAAAAAAQIDEQQSITFBE1GBIvAjMmGRocHRUv/aAAwDAQACEQMRAD8A9xoopNyY0oFUVGkjwn+FKJbx+FA/RUVSRprz+v8AhShIGk/D8fg0Eiio4LeNPJtrQKooooCiiigKKZuAz9VJVie+gkUVGYHx+fcdf5V0EmD86CRRUcz4/Ol2yZ1mIoHaKKKAoqh6R8ZNsMlo+kCks2hyCJG+hc8hyGp5BqPDY/GGScSYnszatajvMKKDdUVjRxDFj+vQ+dn+Dilf8RxY2u2dudl99Byu0GworIXeL4pQS1yxGg/Q3Zk6QALvaJJAAGpkVe8Oe6UHWgK53VQYAJMbk6xE6xPfQWVFR9fH4USfH599BIori12gKKKKAooooCiiigKKKKAooooCiiigKKKKAooooCiiigKqeOcW6oZEg3WEjmEG2dvfIA5kHkCQ9xfiQsqAINxpyr5bse5RInzA3IrF8QxfVq7sSzas50kmJ8piIGygDwBBGJuAAgmZnMSdSTvJ7zOp5T5VM4fYbVmLdr2SSY1JnXUHw5QKa4ThQ4W6diAUHzk/w9512uAlUNBKLhCgsxgD8e8+FSAld4KqXLz5z27R7Fo8gdr/AOvOwI0XUbzUEng/CzIvXRDD9Gh9gERmPfcI5+yDA3JN3RRQFFFFAUUUUBRRRQFFMYzFpaRnuMFVRJJ5CYn41B4f0jwt+51Vq+j3NTkB17Jg6H8QZ2oLWiiigKKKKAooooCiiigKKKKAooooConEseLKydWOirzY/cOZPIUvHYtbSFm8gBuxOygcyf5nQVksbimLF3g3GEADUIs6KO8Tz3YidAAFBrF3zJZjmuNEmNu5QDsBOg8STJJzN4PBlgXb1cpgfSBBk+Wp15kztBL2AwBuHM/q/a7x5d/fttM3F5Oy3kfqoMx0Fci3cw7etYuFdeakkhvewb3RWoCVnQOox6Nst9FBPjAUfAov+Ya1WWgaCU3iuHpdjMNVMqwJVkPerLBU+RqSWApDXaCKl3F2fVe3iF+jd9FcGup6y2pVtNh1a7atrNSLfSZB+ntXrHiyZ10557JdVH7RXyptr1NNeoL7B4y3dXPadLin2kYMPiKfrE4jB22bOAUuf2lslH8iywWHgZHhVjwLi90XFs32FwNpbvQFYkAkpdVezmgEhlABgjKCBmDS0UUUBVZ0h4wMLazwGcsEtoWy53OygweQJ2OgOhqzrI/lD4gbVtFz5Q8gqbdt1ZdAc3WTG+gAMn4jVY3MQkzqHnPSnHdfdzzeUkMGS4Q2TNuiXBD9WZPZaMpBjQwIeD4iFFhbFq42Mt3c6BBmDqoJJPtKcsofZIKzsBUjFYlGB5mDrAOsGD4Gfxqa1/QNMObbW7JJu9i5fuC2U1LAi3mIH0SI20bevZltGHH0j7/VxpE3t3bzg+LW7aUq2eBlY6+soAbfXepgM1nbmFcMWRjbJHshTmIn1wwKnSBIAbTeDAn8MxnWhhGV0MOsyPBlPtKeTeBB1BA+dW8Wem1ZhaUVH6s08ggVtkqiiigKKKbv3giljsBOmvuHeaBZNdqvwGK64FsrLBiGidlYERPJh8DRiMWlsqrHtNIVQCSYBOiqCSIB/ApHUTyaaxWJW2pZzAHv8AABqSTAAGpJAquucRtjVsyAbl7boIg+0ywPjVVi8YbgF2JTe2OUEfpGPIke8AxuTQI4hjSzZ3ENEIm+RT3xux5x5AwC1MYDAm4czTlnU8yeaj7zy2GvqsYW4lxjLg8yRBP7Iyzr48vqubOKUFVAZdIUdW6jQTElY2BoJi2wPCk3iMp8j9VNtepi9d0PkaCn6U2s1q066MjQG7s2x9zqlXGEx3WW0fbMoJHcea+YMj3VX4oZ7DKNypj9oGV+YFQOA4rssvLR18n1P+qT+9QaBr1MteqK92mnvD5dw/HuqolNeplr1RmvDu+r76Za8NfdpA8Z8uWtBKa9T/BUN2+gGoTtse7cKPMn5KagYGw+IcpaGx7bkSic8p7312Gu0xNbHh/DRZTKg3JLMYlid2Y8zGndoNIAFFWNFcWu1AVm+nHR63jLHbXN1YZgoRXZuyewobxAMc474I0lFWJ0PnK5cNrMrq0qckRABWQRHfI+Vavo9wm8lqzi8LiUF26WVbLqcj5cx6l2zaMchI00I3773pt0CfEXUbDBAGLG6WbWWctm8RqRA2imL3CrfDbIXr7k3cjdS3UkIREvFwakNABBU6DUxp6cuXnx6r39nKlNW3LaZMyDPvALZSQJ5gEQSPrp3hFoZnuAQrBVHiEzHMPDtQP2e6Kw3E+OsUAa1byaBWZRIOwyg3CpPL1q1/AelVjEkWwSt7KCbbAjWNQDs0a7bwSNK8FMM1ndnqtfmjUL2iiiurkKKKp+P9JMPgwOtftkStsas0dw5DxMCkRsWHELwS07EkQp1G+2kTuZ28axuDxd0MbTLFyAWtqS8kElbrLnYWhzgtLHcwJLnCOktzF5mOUW+uNu2ERi2YWkdQZPakM5nKI6oHyTxCzn6tVth11W4uJR3GYxCyzhM+hGsg6dodnNzybidN091nwvFXDcVbbqwB9IFGeJPazv9LuAiNBlgVA4xct3MQr3Lqi1aLMyzJlhkWdJylO0II9c70m1w/rM3o7dl7cZSLOVlL6K1tkuFZ8ZJHMQdZOH4haZiq4dgrFgTmZWJtkKvYUZjIBIO0KPCrj3rql9bMcIsKy9ZbxSyQSFQtaXKfSKSrEs5CEHU7Ry3dxWDYWy6LZS+6lg1zq0ljGsgZljSYGpnvmjC38PfBFjMJZQymCGDgO0spOZurzaMxgjYb1Jt4NOse6bpkAglRdAAnMT2HidpPcBW2UfByQp/OrDoWctmcOYJOVULLoAeZmQOU1I4gMptw230csMGBZphRI0t6iD2t95VawNsXFZbuUlCqgi8uhYMSp6wRJInvlZ5VC6RYsJcQnN2jdHZV39U2U9kE+yaBxr1M3buh8qrDxReSX/AP49/wC+3SGxhO1u9/lsPrFZ9SkeYXkt7Jlm9pVGMYLV9Lesy4B5ZSUhfMZ7fuDd1SLWIuRpZun/AAD7TioPEbbE53tvbAj1shMaq2XIza5X5x6tIyUmdRMfuvJaOul416mWvVFtG6yg9WxOoMFIkGDEtMSDSDZvlgMhRebSjnyC5wPeW9xrM5scd7QsYrz4k7exIXc7mBzJJ2UAaknuGpq54V0au3oa/mtW/oAxcbzI/RDy7WvskUrg97D4Y5hh773Yg3XNlmg7gekAQGBIUAGNauF6VW+dq8o7yEP2HJ+VPWx/9R+56V/aVzhcMlpAltQqqICgQBTtU9vpNhju7L+3buIPiygfOp2E4jZu/ortu5G+R1b6jW4tE9mZiY7pVFFFVBRRRQFY/p/61gcitzT32v41sKzXTfDZraPzUkfEZj8krVPzQk9nnTcOXQA5YMjmFgzABkAaDYcqjYrAXiwyuuZdUuA5GU94ZdPqNWr1GevTMb6MVtMTuGqtdOLyWV6y1bNwLDN1hAYgatlCdkHumqxvylYgjKlm0Tr6SXy84hefL2qzGJe3PaKk8gTJnkAvf5CrnC9E8Zd2s5Bya4wX/SJYe8VnkpHdrcyh8S6VYy8CGvsi6wLXozHIl1hpjuIHhVEuEe7cGRXu3NToGdjsCzHUnTma3Vj8m99iOtu2lWdcmZzHcJVfjWrGCsYS2bGHSHfQ6kttuWOsxMd0kxE1JyVr+U1Pl57wLhi21DPiLlu4dRkdrYX1hE7M2pBjyq4xGGa6oBvNcWZ7T3GmORy3QCPAgjao3G7IS4VHKZ8SWZif9VQc3Pfz1+uuMzudyq3tddbAysSQZzsy3G2Ij0tsnLqezmjWpf8Ax2/BDuzDYi5ZQofMWczEfCqJMQ3efifqmPlTwxD9/wAQD9UVlV3Z6T4ZOqF3LYyyTkFw24Ft1hFZAyGW9XIJnTNrEzC2sBcDumYi567nDEK0KF1ZrMDTxrNdc3cPiR8oj50wbKzm6shu9VBb425NUbfhHCLJu9bavrdIcnskQsqilfRMFJhN2B3PeajccxfVdWxVmzG8IVWaPSzrlUxvWPvXjIm6+YeqWcsy+K9ZJU+UVM4a7Xj1N67eYKrNbYOFcZrgLywHbE5IkVzy056TVvHbltErBuMn+xf/AFj67dJPFHO1hv8AEv3kUn/gFjctiHMzL3Qxnv1TfxqTZ4HZHsvHi5+6K+fPB38RH8/49scTj8zP38oVrGXVn0TAeSH/AL1cxdxnUZhAnU9gQGBQn9KToGJ25VcJwOz9E/47n/lTy9H8OQQbehEHt3OfL16teFyxaJ6ffwzbPjmNdfv5UPBS57AR2MeqnV6Feyw9IRroD+/VuuEJ3NxTzUi3I8DCn66sU4RZXUJB1M5n9qJOp5wPgKbfCWwR2Rvz1+uuubhJvaZidOWPiOWNSz93GpMZmOxmAfHkVqQuMQ7x/lkfVdqib1j7vqFS7Fdo4XFHhznPk91ocp9UkeYn76V+Yo/r5TGolJ1G0TMUxYqalajBjidxCTmyTGplqOCMTYtySezEkydNBJO5gb1OqBwL9Bb8vvNT66uYoJopLrIoOC4Kg8eth7DjTQT7gZPyke+pZtGuXMPIIJ0Ig6cjQeSY1HykL2WOxImPHxqh/MrhPbZmBPPWdO7YDwA99anHMQzSNf5z99V1+4cpHNjy0jyjlpPur193NQYjByjDLtZaNI1cGPfoK9d6N9MrF3D2jeuZLmULczqyjONGIYjLqdd+Yrzlr5Kkx6xj3GF+YE++oBvG0ZkqrsRIJEEEgD4AfA1yyR9Ub8u+OvNjtrxqfjtP9PRLPSN75MYqyq8wuUN8c2hq24etsKWRg55tmDGd9xoO+K8cx+NZtC5Pvq+6F8TsJaRXEZb7tdbYC21u2qyV1YZyOz4TspIzkx8tducdVxx9gb7SQCYgSNeyNahW1B215afVV1cGDYlBa6620ekti61wMQSCGEs401ZT2cy6akhvjbYXDqXut1FzSPzkWx1qsyqWEAlioG47S6EiCJ4Rffhua/qgCwRuI/Hyp1bVLtYa4ZNtkuAwd1uabj9HBHvFKt4l1gNaOnNGDgec5WPuX+fRhwWqdS3SrOMQkDMFPJWlG18Hgn4VMFv8e4CgjLb5cqYtaYpYAUdUQQNBumvx++peNxa2h2jJI7Kjc+WvjudNdaRwy08m5cEM2w10H4j/AAidSRQWKCpNtaatLUq2tRTttakIKbtinthQN3nqBcu0/iGqBeeiMm/rfD6hUq1pTeO6yyrXLlq5kEBiFMCF9o+wPHXlRwTinXMQLVtdjLF32DHkyju5d9UWdo1NQ1Ewtu9duBEFoEmS2S5AHefS6ga6c5rT2eAa9q4T4KuWdZjUk/Aigm8E/QJ5H6zU6kWbQRQqiABAHgKXUUUUUUBRRWQ6XdJI/o9hu2TFxx7C+0o/WO3hPfViNzoZTG3s7sw2JJHly+VVfEGIXQTOh3EDn6oJqe9R7leuIclWXdjupG4CzEDvYjy0Aq16OYjDJfVcSGKEl9usT1SMtxCrQsnMGWNd9BVLi+JiSLcMds3sj/y93xFR8LcKnNJzHduZ/HdUtji0alut7V7S9lboxw7E25Sxh2RtQ9pUHwZPqqHa6FCxm/NmQBt1Zcskbdq3AG/0DXnmC4gyNmUlWO7IzWyfMoRPvrT8O6YYhYl1ufq3VAJ8A9sCPMq1crYrQc0Jl/hl61J6q4ne1kllJ8QmrfvJUVMaS6uRavNb0Uuqh18AQpVP8ua1HDul9h4FybLbdvVJ8Lg7Md2bKfCqjp7h1dwSO0EUqRvqbn8vhXLWu7SBxK7Zxd1Gxb4gIsRaDZLcrrmzWQXJ13ZkGnLm7YwV25cuXjftrhlnJasg32cQCM928xRG/VQjfeqvA4NnxAtC5AdiFlc8aMdZbMdB3irXF9FcTbbOgW4Rs9purf4MRl9zmgh/nN1bTXsVatYfDey2IuqjtOw6pesWT4uD4U3wlhfDtZe7ZtkD0fVIh5iRmErO89xFKbi1+wYuSNdryFZjuYZS58SzU/hL/wCcPdZgRnykgMQeyAPWXKeVBJwnDUtmVBLHd2OZj7zUrMBuQPMxUX/hlo7oG/al/tE11cHh01KWVjmVQR7zREgcTsLvetD99f40/b4tZ5Pm/YVn+wDUe3xfCr/X2B5On3GpK8escmdv2Ld1/soain7fFEOyXz/yLo+bKB865e4k3LD3j/kj7V0GuDjIPqWsQ3/JdP8Acy1GvY26dsLeA72awB7/AEs/KgRexlw7WgP27gH2A1O4PhWKuhWZbCKwBBFx7hgidV6tNfCffTVjCYq6odLNoA6jrLxWROh7Fp9DuD3EVr8HaKW0UxKqAY2kADSgVatQoUnNpBJ598/wry3heHW3isQiiFW7cVR3ASAPgK9Wrzq4sYu//eP8y9BoeiNrW43kPj/+VpKpOiiejY97x7gAfrJq7oCiiigKKKKArzbpph2OKZ7ItoQMrkqxLkhTmMOADEDaSIk7Aek1kulmEVrubOtshbYltiD15gxt6oObkATtIqW5tfTPV0xTji34kbhgsbhcYgkmyB/dsf8Au6Vm8el9j23zD6MZV+A++a3fEsPiWCg5WDkhQG3ytkJ9Qe0Rv31Q3eGXWMQgMgaswkkSAOx2pHd4d9cvUz7fWxU4Ca/VMfyy17EMvsfP+VGDvO+oy+UkEHu2rRp0VvXMvatKHOUEl9yQI9TT1h8a13AvyaWuoui6561m7NxPYK6aSBmU81I98wR3x58u/r7OHGYuBrj/AALTNvl55axeX1gR8x8R99WGHxqHZgfeKicawFzDXnsXYzpzXZgQCGHdII0pfRx5uGy+tq7CvIBysZVLyzs65iAf1o7iPZM9Nw+Tpc4TFiYBnTUbiPH8d/dVrgsSz+jb+rW2qH9VnuED931Y7gtZ/A4fqiy7kMQT4qYJPwq34U/9Is9zOqH3spB+Ij96ueSN12R3WvRntYyyf1mP/SuV6VXm3RBZxdnwDH/psPvr0mvM2S6BgQQCDuCJFYP8oHB0t2gcOptMSSwtMbYaBzCkDczpvzrehhMTqNx51len59Gv7L//AFoMjxjouLmOUKYUsgUO1x19QTKFoMmfjNX9jo0bCoDYwxdnyrlbKTJJ3Ng6BZPkpqTdE8QtD9c/6bbn7q0WF9Jca6fVWUt+4+kf3sAPJJHrUGQXi9u07JiMPesssZipW4FBmG0ALKY3UHY7Qau7ajQqwZWAKsNQwOxFVfSXD9ba/OzsWCIP/ZaVBjaXch5+jlHI1F6HG42H7LKAGI7SFoOhMQ66EyfNjQaSWkKihmOupgKPpMfqA1PuJEizwRTrfY3jvlIy2x5WxoROozliO+nOCKchZoLFmUkAgHIzKIBJgaHSdye+rGgKKKKArz7ED+l3/wBs/MPXoNYPGD+lX/2h9l6DU9HF9AD3kn4afdVnUHgixZQef2jU6gKKKKArhMV2uMs0CBd76pONWluNcVpgrZ1BgiLt3tAjVSPpCro2fGqriCekf9mz/u3KCAeGrcWzbAQZEaCVYe0swLLoBJ1Okdwrp6PZpLG1J3lb5J0jX0+ukCrPBW+2mv8AVt9aH76pulPSkYZuqtKHuD1i2yyJAgasYM7jQjegYtYTLcQt1frQNb2uS8iKIa8RpmkSDERVH0o6X30e5hrHo8rdu7uxzANCzouhidT3RvVVwriVzEYuybjAsLqyNIXO8nL3AnnuY1OlMdLB/S8R+2PsJXalOvVmZZ3EGSSSSTqWJJJPeSdSfE1f/k84M+IxQOX0aFXdu7Kcyr5lgDHctV3DuGPibyWbYl3PuUc3bwA+7vE+48C4RbwllbVsaDdjuzc2bxNdMl+WNQQ8u6UYLqMXdUbO5cfvdsx/ij3GolpyIKmGBDKe5lIKn3EA1a/lUcfnVuNxbAPxkH5/KqKw+1WnWvVme7T9EMai4i3ccqim23rMBBlBl1PKSPca9FxWJyo7AElVJAg6kAmNK8m4Fxa3hLrPenqzauKvZLAM+VyrQDoSh97mtJwTpdYYulq6zAFUVr7C0uYTLDMM0NpACkHLyrzWjU6bhecMxRe/mJt3ItmL1tSoYFh6Mgs0lSJnMfW2GtQunJzKAPomrW1dVRLMzudzAUeSj2QJ8T4ms/0oxBYd0Lp8W1+VZUrEIxxq5NCblwZvoytxS3mBJA74q/4iVIt4VYVWXt6xltLAK/vaIPAsR6tZYYwG6LpaFm4xbSMvpDn05ECfI1O4fbMF3BDuZIPsj2U9w38S3fVFh0yvIcKyqwnPbgDwuIeXlVZ0JtZbDDuuH7KUnjX6JvNftCneiZiw/wDen7CVBbcL4mqWyCGJF293f21zxqSeNL9FvlVBhD2Se93PxuMfvp00FyeNr9E/EUDja81YfD+NUZrh/G345UGgHGrf6w8x/PSsXjsQy3WudlusuERBER1gXnrttANWZ8/qqqx1lsw3Khg6xbzanPKyGGXVpkj390tPLG1iNzpq+jHEAcOvWOuYM4gQICuyqPgPOrkXhWIw1oqgB33O3rHUn4zT9u6ymVYg+H41qo2gNFQuEYvrLcncGD/GptAUUUUBVPxE+kf9mz/u3KuKpOKuBdafo2f925QP4QSygGPRHXu9TWvE8GxwmIu2Maty4wf+0CZmOudnKliriGBEGTrvp7VhLwDIT/Zn67dZ/wDKD0ZTHILlsRiLYhTsLi7m0x+JB5E9xNBn8FZxF6/h3GH6mxZuCAqZFAZlntPrcJMajmJ76oul2LVcZiAZnMPZJHqJzAj3UvgvG8RdxeGt4i9ceLwgMYgq0ZXAAGYa766a6zMPpp/63Eftj7CVutpqmnp35POHYe3ZL2ri3brgG44kRvCgMAyrvqQJie4DXV4r0FxnU3MMUugtcum21gSWUbm74KV0y7SqtJywPXX4gOQ+NZmdztXjPTDH9ZjbzsQArZQT+rp8tvdT/DuFXXxNqwy5C4DkkiVSCcxA2MDYxuO+oRwefiptuAC2L7Q/Va5m596mffV6OMW1xHFb1y4qXcr2rKk6tJZOyN9BbUE7DMJ3rr6s61DPKzPEWzXn6qTbGXqyxGwfWQOZAB25xNScNeC3UYgMAJZTswDKcp8DJHvqutXZ2k+X8dqsMDYLMCRtIyzvMbxtt31ymdtNTwTjiW2cP6OwTNoEyLWp9HmOuXaOQOmkgU90h4lZ7Ss8dkSpDKSCW1AIk78qgWMIVOZ1cFHQwFIA1VtT3AfPypq9jrFxsqskoZyspAGvLTsyfozv6prMWrM631XU63peLYW69qD2AweBoGAVyqnuGYqY/VjaRV2axFuzirbz1hVVZiB2Z3PZMAgr5/Xtr8DcZral4zag5ZiQSJE6xpWkR+N/oW81+2ornRl4st/en7KUrjZ9C3mn+4lRuAPFpv7w/ZWgl8P/AEVs96g/ET99P1H4YPQ2v7tPsipBoEmuV01w0CTSTTirJA7zHxrT4TAJbGgBP0jv/KgyyWWbZWPkCaft8Mut7BHnp9dayioIvDsJ1SBdzuT41KoooCiiigKgY3h6u4cqCRGvkZHnrrrU+igzq5jsrjq0KsWVlE9nZmEMOydQSKj2LrXAWtsXAMShzCRyOWdfCtBxKyz22CRm0K5pglWDBWjYGIJg6Gq/C41Osa41u9busqq6G051UsQcyAo/respI7z3BiMVwZhj0vLYZcuW5cKJGYlzLMPaYwdhJjU7Cq/jXRa/icTeuojBHYFSc6kjIo9VrcjUGvWcKhkuwhmjTeFEwpjQnUkxzYiTE1IoMB0N6E/m565getIKjNoFBiSPExvA0nvrX/mMCWaPKrCmcZaLIQIB5E7A9576DzfpZ0Su4nErftXLawgUhgZBVmIYQDmOo32y71Ds/k9MzcxA/dtR8y33Vs7/AAC+294xIIgx7zpqfD1R3TrXbXR1gfWPvZiORnfUzrJk+6qKDC9EMKnrF3P6zx8kirfCYWza/Roi+IAn3nc1ZpwM83HuE0+nBUG5J+VQUPE8ELqkqFzxAeBmAmdDvE8vE1nOIcGOTJbtWEOzKis5IiCFuMJU90qfPmPSk4dbAjL8zSbnDEO0j5/XWbUrbu1W017MViMNduyVt5AST6RlBgkkaJm1jkYqywNgpbVWIJEyRpuSfvqbiLRViDypqtsq7jas1sIkSzD1pA7Pb5A75Y99UmGx720dDaOYOZllyzA5gkn4VosaGhWRcxRg2WYnQiATpOvOB4isyWa4bjKjklncgIw0G+pEAwNiZqTMR3IiZ7NJgf0VudDkXTf2Rz508abwwhEH6o+oU8lstooJPhVDZrlWmH4Mx1c5R3bn+Aq0w+BRNl17zqagztrB3G9VW89vma0uFL5RnADeBn309RQFFFFAUUUUBXGaBXa4RQNC73+6um94fj8e+lG2K71YoG1vd/41iui730rqhR1YoEi9TimRSerHdSwKAooooCiiigae53cvx+PKgXqWUFcFsUDZvbR+Odd634Us2hQLQoK7ilrNDAajfxH8aqZrT9WKBaXeBQZtLLN6oJ91NDo/fMoTbFsk9ok51DEkrlAytuQDmGkaGNdZRWMmOuSNWjbVL2pO6yg2eFW13Bbz/gKmIgGgAA8KVRW2SXaKbF7vp0iaSbYoEte8K4L3xpfViudUPx+PGg51tHXfj3xS+rFc6sUCga7RRQFFFFAUUUUBRRRQFFFFAUUUUBRRRQFFFFAUUUUBRRRQFFFFAUUUUBRRRQFFFFAUUUUBRRRQf//Z"/>
          <p:cNvSpPr>
            <a:spLocks noChangeAspect="1" noChangeArrowheads="1"/>
          </p:cNvSpPr>
          <p:nvPr/>
        </p:nvSpPr>
        <p:spPr bwMode="auto">
          <a:xfrm>
            <a:off x="155575" y="-2362200"/>
            <a:ext cx="5600700" cy="4933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http://static7.depositphotos.com/1075979/685/v/950/depositphotos_6859022-Piano-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7496" y="1772816"/>
            <a:ext cx="4536504" cy="2808312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179512" y="472514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1) </a:t>
            </a:r>
            <a:r>
              <a:rPr lang="tr-TR" sz="2400" dirty="0" smtClean="0"/>
              <a:t>Ozan can </a:t>
            </a:r>
            <a:r>
              <a:rPr lang="tr-TR" sz="2400" dirty="0" err="1" smtClean="0"/>
              <a:t>swim</a:t>
            </a:r>
            <a:r>
              <a:rPr lang="tr-TR" sz="2400" dirty="0" smtClean="0"/>
              <a:t>, but he </a:t>
            </a:r>
            <a:r>
              <a:rPr lang="tr-TR" sz="2400" dirty="0" err="1" smtClean="0"/>
              <a:t>can’t</a:t>
            </a:r>
            <a:r>
              <a:rPr lang="tr-TR" sz="2400" dirty="0" smtClean="0"/>
              <a:t> </a:t>
            </a:r>
            <a:r>
              <a:rPr lang="tr-TR" sz="2400" dirty="0" err="1" smtClean="0"/>
              <a:t>play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piano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9" name="8 Çarpma"/>
          <p:cNvSpPr/>
          <p:nvPr/>
        </p:nvSpPr>
        <p:spPr>
          <a:xfrm>
            <a:off x="4644008" y="1268760"/>
            <a:ext cx="1080120" cy="1296144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Gülen Yüz"/>
          <p:cNvSpPr/>
          <p:nvPr/>
        </p:nvSpPr>
        <p:spPr>
          <a:xfrm>
            <a:off x="251520" y="1412776"/>
            <a:ext cx="936104" cy="100811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475656" y="1052736"/>
            <a:ext cx="2130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OZAN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BEREN</a:t>
            </a:r>
            <a:endParaRPr lang="tr-TR" dirty="0"/>
          </a:p>
        </p:txBody>
      </p:sp>
      <p:pic>
        <p:nvPicPr>
          <p:cNvPr id="1026" name="Picture 2" descr="http://static.wixstatic.com/media/070cd3_09f5933532ac4b42bdd543fec57aaf3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4644008" cy="3094501"/>
          </a:xfrm>
          <a:prstGeom prst="rect">
            <a:avLst/>
          </a:prstGeom>
          <a:noFill/>
        </p:spPr>
      </p:pic>
      <p:sp>
        <p:nvSpPr>
          <p:cNvPr id="1028" name="AutoShape 4" descr="data:image/jpeg;base64,/9j/4AAQSkZJRgABAQAAAQABAAD/2wCEAAkGBxMSEhUSEhIWFRUXGBgYGBUXFR0XFRcYFxoXGB0YHhsZHSggGB0nHR4YITEhJSkrLi8uFx8zODMtNygtLisBCgoKDg0OGxAQGy0mICUtLS0tLS0rNS0tLTU1MC0tLS0tLS0tKy0tLS0wLS0tLS0vMC0tLS0tLS0tLS0tLS0tLf/AABEIAOUA3AMBIgACEQEDEQH/xAAcAAACAgMBAQAAAAAAAAAAAAAABgUHAQMEAgj/xABLEAACAQMCAwUFBAYIBAILAAABAgMABBESIQUGMQcTQVFhFCIycYEjQmKRM1JyobHBFSRDc4KSorJTY8LRCCU0RHSDk6OztOHw8f/EABsBAQACAwEBAAAAAAAAAAAAAAADBAECBQYH/8QAMhEAAgIBBAECBAQFBQEAAAAAAAECEQMEEiExQQUTUWFx8CKRobEUMoHB0SMzQuHxBv/aAAwDAQACEQMRAD8AvCismsUACs1gUUAUVxcV4pDbRmWeVIox1Z20jfw9T6V54RxRLmMSxatDfCXjaMsPMBwCQfA9D4UB30UUUAUv89cfbh9lNdrGJDGY/cLaQdciR9QD+tnp4V2czccjsbaS6mzojAJCjLEkhQo9SxA+tUlxftne7Vrf2FQrtHoIlJYMkisuRpw26jYY60Az8M4nxnjBVe7PDrM/pJBnvpE/VQthhn9YAY8z0NqWVqsUaRINKIqooHgqgAD8hW0VmgCiiigMiigUGgCivJNR/F+NwWqa7iaOJfDWwBPoB1Y+gzQElRVbX/bDaqcQwTzfi0iNP9Z1f6aiH7Z5c7WC49bjDfkIyP31o8kV2y1DRaiauMH+RcFFVzwftdtZGCTxyW5OBrbDxZ9WU5X5kY9asGGUOAysGUjIIOQQehBHUVsmn0QZMc8bqapm2igUVk0MVmiigCsVmigCsVmsUAZpX5z5p9ja3jVQ8k8iLgnASPWivI2N9tQA9T5ZpoNVD20aWmVA3v8AskpAHxDEiMD6bqf8taTltVm+OG+W0g+ZuNre3izSp30SFjb2pI0yBSEQ46AO+ZHbwjjC43OWDs74o15xB2uJnnljViip7trbgFUOEG2tmLBc5OlCc74CytppnJjQvJ3axQooy2QCx8cYwUySQNtzTp2RWqWvewSxNDduQ5R9J1RLspR1JDgEktvkNIc7EVW0+d5X8vv9i1qcCxKvP3+5ZtYorNXCkcvELGOeNopUV43GGRhlWFK/CuzDhlvMs8Vt76nUup3dVPgQrEjI8PKnGs0BgCis1igCs0UUAV5Neq8tQCH2kc8exAW8ADXLrqy26xIcgOR4scHA9CT03pO5meVzLM7yyHrJIdTfIZ+EegwBTX2sRMvFJNX34omQ+agFT+RBpRqlnnLdR670XR4fZWWrk/0CiijFVjv0gq0OxTjza5LF2yoXvIc/dwQHQb9N1YDwy1VfTF2d3Xd8TtTnAZ2jPqJEYAf5tP5VNhlUzlesaeOTTN1yuT6KFFYBrNdA8OFY1UGq+7WOG3TrbPbXklsDKsMhV2VcTEKrnRvs+lc/j9DQDfxvmC2s07y5nSJfDUwDNjfCr1Y+gFSCSggEHIIyCNwQfGqYfspsrdhPxfiZkJP337oNj7pZ2LN9COtNvJnMtrFA1v7SkiQSNFHIHBDRYWSPcfEVRwhPnGaAfq1STqpVSQCxwoJ3JwTgeewJ+lbGNVHzfxKbiPGbezsJADZappJOqCUAYU46joh/vGHhQFuGqs7UOGBbuK7cfZyIsJbGyOhkKq3o6yMPmo8xVh8H4kLmFZQNJOzocFo5FOl42x95WBU/Kqq7UbMy3MVsS0cTB5HZp5C8wQqMaWbQq5IPTPu590YzDnSeOV9UTadtZY7e7JPkVQZLpzuyukQPkndpJt82ck+eF8hUvzJCwRLmMHvbZ++XHVlG0kfrqj1D54PhSLZ3LW6l7JtOFDGIDUkgC4UFT4kADUCD03PQvvLnGo7yBZkK5IAkQNqMb4GpD6jP865GKfCnDxS/T+50dRB7mpebYxLxyMyxwxgyNIglyuNKRNnTIxO2GOwAyThtsKSOi3u5DKyPAyqN1k1KyNvjGAdSt44Ixg9fCkflu7u1Z+H20cam2J+3mUsncMdUEahSCTgsp3woiOxyK6+G833crSYtYSYGZJoFnJuTo06pIwVCsmWGkEgsD1ztXcTtWclqmPdGqoxuOQC3F00yrAVDiRjhcHp9fDHXO1LE13dX+6vJZ2x6BRpuph5sSPsFO+w94jGSvStZzjBWzMYuXQ6T3aJ8bquf1mA/ia2K4OPWk225Es8Em1icnq0i97I37Tvlm+prgltf6LYXFtlLdT/WLcEmIRnrNGp/RsnxEDYgNtnFRLOm0mqN/a44LEorWj5AIOQfGtlWCIKwaDWCaAV+e+UYuIxqrN3cseTHMBkqT1BGRqU7ZGR0GK+crjMUzxF1cozglN1cBviU+I8fzq9O2Xik8VlogVyJSRK6j4IVGWBPRdRKr9TiqUjHmAPTyqvnaXaO56PiyZLcZ1T+/oeDcp+sD6Dc/kN66LuymhcLPE0ZdA6BsaiuSM4B93fwO9aNRU6lABVkIONyQQf41c3PfK/tsQMZCzREmMnoc41IfINgb+BAqq9q/qdTVa7LiyxT67677XkpzFbrO8MEiTqMmJ0kAGxOhgxGfDIBFaZMq7xuhR0JVlO+CNuo2O9Fa8xZ1W4anC1F8NFrcmc7XL/1m/urSK1kLhI2IWZSuwC4+JfMtkn0qxeFcat7kFreeOUDrocNj54O1fMejxGMnxxTP2dXNvDeRSSzSwSZ0awVMEwbI0SDSGjydODkjIHw1cx59zo8pr/SZaeLmuV9Oi5+d1ujZT+w7XGn7PpnqM4ztq05xXz5w3lvjl3OYmF2pJw8kzyJGBnJJLHDAEZwufDFfTyV7xVg4pWXaF2XS8SljmW80skaxlHQlMjqy4Pu5PUY+tauC9iVpHEBcTSSyZyWRjEvhsFBP558fDpVpiigNN7B3iMmSupSupThhqBGQfA+Rqjhwe4sOGTw8OWSW9Nx3V5JGNUypgshQL7wRlKHV1Gts4PR17Yo+JSW8cXDkkOtj3zRNpcKANK9QQGJOSD93B2NbOyLk+Xh1q/tP6edw7qDq0ADCqW+825JI8/HGaA99kPLc9laMbpnM87mV1ZtWnYKM/jIAyfkPCmLmnl2G9gkimijclHCMygsjMuAykjKnpuKmQKDQFDJ2fcSZe8ZY42lRmlSVwUSSMsiKFGQ2pBHjOQu564FZ7HuIoJZosAGcCZSCNXuYBQgMcbHUOh+LYYxTHzW73M04eL2gLMLe3gYFoU0xq8kzoGHeNkkDJ8FAxk588u8CWFBItvHFe6c90JGaOISNo7wR6yEBAyQp8CNXjVPM4bXEt43J02xo5bkCX90hOGkjglX1VdcbY88NjP7Q86jTxNrTiNxHbWbTJ3VtqERjjWOT7brqIGCmgnGceW9QXK88nEbd5Z2zdQTSRq0RNu0ZGPd1rklW2J2IOMYOKZeXeD+zRkM7SSyOZJZGJZmdsDqdyAAFGfAVj+I9uG3yjX2t8r8M4+BcuaFR7k95IrySLGTmCBpXZyI1wBkFiNZBPlgbUz243rVXuJsGqPuOU7kWlBKNIm4iMVD8aiVldSBhlYHywQRXWs+1L3OHEzDbSuu8hUpEv60snuIv1YireTIppRRWhDa2yS7PpS3DbQsST3KDJ6nSNIPrsBU7cyhUZjnCgscddt64+A2AtraC3HSKNI8+ehQM/Xr9a6Lm8jTAeRFJ6BmAz+Z3q+VWI9nxG/vo1nFwtpFIoeNIo1klCEZBd5MrqI3wq4HTet68PuxgjidyT5PHAyn6CIH99abiJuGEgqTYEkq6gk2mTko4H9jknDD4OhwBmpqKVWUMpDKRkMDkEeYI61z8+XNCXfBdxQxyXQp85cF4jeQiEXMDqHWTBiaJn0ZwrMrMuMkH4Ruo3FJPAOUpHv4rW9VoY2DHIYaZioyIkkB6nckdcKfnVyVycS4dFcJ3c0auuQQD4EdGBG6keYqKOpuSc+SzCU8eOUMbpMVedeRbQdzHawezzNNEsUiksjY1yyao8ktpjjJ8MkgedSnF+BLZ26XkMs7yrJEZHlkYmWOV1R1ZDhV2bUAFGkqPWuXivB1tTDeR+0TNbyq5V55ZiImDRyaFdm3CsWwNzpqR4zx2LiIjtrXVIneRyTS6HSNUicSaMuBqZmVV0jOxbOKve5jnByOfKM1JJlR8zQGO/u0b/jNJ/hkw4/jj6VGGnztb4IwZL+NSQo7ucAZwm5WT6EkH5jypDU5AI6HpVN8rcj2XpOoU8Xt+Y8f4DNBAIwehooArB1JJNUy++yrib3HDoTI2p4y0RJOSRGxAJPnp0041XXYhGRYOT0a5lK/IBF/iDVjV1I9I+b5oqOSSXVv9zFFZorJGFFFFAFBoooBSvuXbhJ5ZrSWILMQ0kcysVWQKF7xCpzuAMqepAORvmHi4R7HfR5cyyXFvIZZTtrkhkjOy9FGJMBR0CeO5qxMUrc7Lpezn8EuAjH8M6PGP9ZQfMiocsE4Spc0SY5PcituS7z2fjF7aHZZpJCo/Gp7xR9Y2P8Alpp5rkntEa8tvfCnM8DE6GTG8ikAlGUYJ05BGdiQKrztFgeLiweE4kc28qEnbXnuxn0yoB9M1bPBuJJcwLKoxnZ0PxI42eNh4EHIIqllVbclcVyXa/4nLZ8wq7pE8bQzPgiORhh0/XikXKTDocKc4PQVIQ8QjdigYawWBQ7MCuCdj6EH5EHpXBwuzhy3C7lFeEgyWurwQHLRKRuGjJBUgg6WGPhNbrjlG5TAhuUljDBlju4+8ZCvw6ZUKscfiBPrW8tNGS3QfBCs7TqRIpcA7BgTjOAQTg9D8vWobgMX9IXntB3tbVisO20t0NmlHmqAlFPQsXIO1b4eTJpcrdTosJzmC1jMQfUSSHkJLlSSSQunOTk042dqkSLHGioigKqqMBQNgAB0qXBp9j3SNMubcqRzcbvRb2805GRFG8mPE6FLY/dXypxO9kupGnuW7yR92Y7gfhX9VR0AFfW9xEGUqRkEEEeYOxFfK/MnL8lnePZaSzB1WHw7xJDiM5O34SfMGrZXLa7FOZTPbvZysTJBjQTuWhfOB/hOV+Wmmi85NVS0llK1q5Ooqo127nf4oScLnxKFT61WPZdy7eW/FyHj0rArJM6sChWRNSAHYtlgp6dVPkavZulYcU1TMptdCQ015CcXFoZF/wCNasJAfnE2JFPy1D1oteY7aR+6EhSTb7OVHhk3zj3ZVUnOD08jXRxbjU080lraHuxEdE9zgEoxAbuolOxfSQS7bLkbMdh74dw+OBNEYwCSWJJLOx6szHdmPma5uohijwuy5hlN99HVUNzTxhrO3a4WNHCYyrSFCckKFXCMCST47VMZqt+YeLLxDiFrYwsGgil72Zgch2iBbSPNRjBPm3pUGGG589eSWb44JTmbnPRY99DDqmeT2f2eRSzLJg61ZV+LAHhsQR51V/Ebdo+7Kx92zxh5bc5AiLMwATVuoIGrQ3TUPo7drrL3ltEAASZJ2I2OoaEDbb59fw0j43JJJJOSzElifMk7mrMZRUOF2dL07R5Jz93dSXBrR8493HoetM3InKw4jPIjMyJHESXXGVd2ATY7MMLJsfKozljgM3EJxBERGVBcs6kgJgYOB+tqGPrV98l8rxcPhMUeWZjqkkb4pG89ugA2A8B9TU2LDzuZt6l6nFY3ixu3xz0dfLXBEs7aK3jJIQY1HqzEksxx4kkmpasAVmrZ5m7CiiigCiiigCiiigCoTm+yM1pMqjLhdcf95ERIn11KKm68tRgoDtZbU1neRb95CdLDoSpWVP8Ac1WiOXY7kJe2s728k6JIzRgNHKGUEF4291jgj3hhvWq+59scWDRjrY3ZjwPCJshBt0+zkiPoBTn2NcWE/D0iJ963YwkfhGGQ/wCUgfNTUOFfh2vwW81uCmvv75OleVrx5oXnvISkMglXu7cpLkZGNTSMACCQcDcE06AVmipUklSKrbfLMYorDOBuTjHX0rh4Ped6rNnK944U/rKDsfl/2rJgkKhuYeWre8QiaNC+lgkukGSIt95G6qQcHY+FTNeWNAVdZ80GK6ileOR5dD299FDE8hRoiSkvujpnXgdSsoONiKsy1uFlRXQ5VgGU9NiMjY9KQr7i0FvcmyEh1uzFdC65C7qZNJ2wTnJJO+MfOpTkricr2+oW8mnXIAC0YK6W0shGrYhw21YsEnxPlWCZzKNcMxwDNC3dyHHTVj3ZAPJwa4hyxcrsvEGI85LeNm+pTQP3VNrxDHxxyR+pUMPzQtj61zcJ4opCCWVRJL3jpGWAcxg+C9SAMZPrWsoRl2jZSa6ZBcS5WRYpJby6mnREZ2iysMJCjOCsYDMNujMRv0quOxbh2XmuCPgRYl8svh2/cE/Onvto44sFgYAftLk92B46BhpD8tPu/NxXD2aWHc8PjY7GUtM3yY+7n/AFqDUNQx0vJawXTb+/P+Be5n5euuJcRkFug0QpHC0rnCI2O9Ix8THEgOAK4OGdmt/JKIp1EUath5tanUu+8ajJyR01AYz6Yq1uz6D+qd+dzcySXJPmsrfZ/lGIx8gKZtFSRwxpWbR9Qzwi4QlS+/1OHh/B4IfeiiRCVRCyqAzLGNKAt1bA2Ga71XFZFZqYohRRRQBRRRQBRRRQBRRRQBWCKzRQFe858O1zXVv0F3aFl2/tYPcJ/J4T66T5VWvZNzQLS80sHaOaMh1RGkZXTdW0IC3iynA8RVy88qUW2uB/Y3CB9v7ObMLfIBnRyf8Al0t8NW54b7RDa2vfpNI0sLh0jETSdUlzhmRT7wYaiQcbYFQ7lCbT88liMm8bSQx8E54t7u4NvEsvRyJHjaNGaIqJEAcBgyFlzkDrTOKrzh1h7NccMjU6jruEkbHxtJBLM7+haSMH61YYrfHPerRDOO10ct5YRyY7xFbHmK3QoAAFwANgBjGB8q2Go/gH6EftSf72rc1JGobitw7uLeJtJI1SP/w09PxHoKmagLa176K6IOGnMqBvJVDRL9NifrQFYdza3V93FvcR6zLcyROJAxE0UVskLZBy2WVtvEBh51Mdk/NbzX19aTxdxIXMwizkK6hY5QDjxYK/rqY+tcXAWN3NaW5tpIikgdmcLgCyZdQVlJz9r3af4qc+O8FigvYeJogEhdYJ2Gfejl+zVyOmVcxe9+rnPSgG8iq45y4W01+2l9EwtUe1l8Y5YpZNZHodcYYeIqxlpW55tiqR3iKS1qxZgOrQONMq+ZwMSY84hWmRNxddm0K3KyruN8KXiXcar+Z704iktpVTNuqnMpIRV0LjJDYOolBnen7mMaLXuIsgy6LaPHUGUiLI/ZUls+AUmpeLSffXB1Ae8PEdRv4io+2Qz8RiQbpaxmZv72XMcY+i98fqtUVkefIk1wi217cHyONpAsaLGowqKFUeQUYA/Kt1YArNdEpBRRULznxWS0sp7iKPvHjQsq/lufQDc+goCaNQkfNNs161gJAZ1jEhXwwfu5/WAwceRz54qzk7tnlkZ4ryJTIwPcd0CNchwEhIOrBYnZs4Gd66eN9iskzi5ivilyx7yVmXYzH3mdGUhkGroN8edAXIKzShyZwDiNuf65xI3KgYEYiUD5mQjWT6ZxTfQBRRRQBRRRQBRRRQEfzBw/2i2mgzjvI3QEdQWUgMPUHBHypd4Jdma3ikYYZkXWPJwMMPo2RTbJMowCQCegJ3Py86TOGJ3U93bH7sxmQf8q5+0z8u975f8IFVNZC4X8Cxp5VKj3dLm84fjwnlY/L2W4X+JH506ikuNs8StU8FhuZD6HMKL+5npzFb6X/aRrn/AJ2BqP4D+hH7Un+9qkDUdwE/Yj9qT/e1TkJImkufjM0Ps9rbrH3kguHLy6iiLFIARhcFmLOBjIxud+hdNVI3NsQW5s9B+2FwzRqBu0MqHv8AP4QcMSds6PHFYnaTaNo03yR/Z4HeWB5AA+jiRcKSVDNeoDgncjKnGafONWInt5YScd5Gyah1UkEBh6g4I+VVty1xhrcwMlvNcM8V0QsWnC67t2y7OwCjp558qn4+brt2YLaQe62llN4O8VsA6SBGRnBB6+IrDml2xtb6Qy8tXxntYpW2cqBIB92RfdkX6OGH0rsuZFVSzlQoG5YgKB6k7YpN5Q5iQXE9pOhtpZJTNDE5BDLKNTaXU6WJkWZ8bE5O2xqoebr+84hfSW0jsT37Qx2+rTEuHKr7vQnGDqIPn0wBZwYHnva+lZq0WfylxGEJPDHKrw2zkRyZypgYF0IPiq+/Hnp9lUj2Y3iTrdTYIlkn1OrfEqFEMG3gO6KH5sw6g0g8H4jDcX72kzR29rHCkXdRyaknFt3jd20oAyAHYso+LSRnGQU205nnju5L63cxvI5fT9xkJ92N1Bwy6cDHh4Ypo/TMmXJLZ3V/f1N3lc0o/A+pqzUDyVzCL+0judBjLFlZc5AZCVOD4rkbGp6oWmnTNArzIgYYPTxHnXqigE+y7NOHQ3a3kUGiRSWVQx7oMfvBOgx4AbDypvArNFAFFFFAFFYJqL45zBbWgU3EmjVnSoRnc43JCIpYgeJxgZoCVorRZ3SSoskbB0dQysN1ZTuCD5VvoAorBNeJZAoJYgAdSdgPrQCj2l8Mga3F1MiubfJAZdWVcqrBRsdfwsuCN1HmaVOEyC3u4TJJKqyxtEhkkMtu4yHjMUr++pyGHdSHUpJAyN67e1HnG1a2msY/6w8sTDMToVjbbTqOrzwcAE4pc5Y54X2RrS8iFxqQCBSBpuHY4WJ9tpCSPfPUAnqMmLJUltEcqjNLyO3AL6NuK3OpwDHDFCinbWxYyS6SdiRmEEDff1FPimvmSHht5LIeFsyjVPJ7jgukdwisy6JGGpcgBQdRyGGQetaeC38y6YrVp42mIHdROULP+rjICn12+dZf+klGjGfI4ytp8/fmj6flkCjJIA8ycCk+1544fBHoku4tQaTKKTI499juqAkfWlvhfLd+0SCa3IYAZaS4WWTrnf3j/uNe+E9kaY1XFzLqLMxjjCIo1MTjOGJ/Os234/M1uTXC/M727SY7i7t7W0OFlLK00kTjSwUlVVTjJbBGT08qmJ7ZYrlGd3fXGwDnLEMrAkAKPdGD0AxtULxDkCzsxFcQRTPNHPAwPeSSMR3ihsJq0/DnfFQfEBxK2ZBkgzXDtC802qVFSOaSTMYLqMpt7rgDC4UbisNNqmbwbXfZJcGHsottetx7IozHGzkkyuxJVASBuK5P6D9omnuI0s7kSPq7uWJ1mTCIgXXjK7LnSUGC3WmHkzjLMIgYTq9jt2wjqSAxkPRipPTwzXBzT2icOR2jaOSSZDp90aCjDw7wHbHkM1j+Glkl+C7oljka4aF+fgjC4VhFJYsqFwTJ3ts0sLpJFjUcMv6T3QFO/wCdWXF7M8xlMjCYsXeTPvBjkHfwO5A8sU68a7QpZYg4hleMPpR3AWMNg+7rC++2Adjikae61SuSMF2LnHQE7/8Aeu36PhjbWTp0v+vjz0YbtmdIxpxt5eFdMdjKYnuBGTBGyxvJ4K79AfHfbfwyPOuerT7K+Y7BLNuH3ZVXllkUqytolEgXGp9OlT93c/dHmK9F6rnnpccZYl5548GJcEp2K82Bo/6OlIDxgtCcY1x5yV9WUn6gjyJq2K+ZudeXJuE3idy7BNXeW03iNJzobzK9PxA/MVenInM6cQtVmG0i+7Kn6kgAz9D1B8j6V5PWY4t+9iX4X+j8o1GWiuW+v4oUMk0ixoOrOQqjPqa221wsihkYMpGQwOQQfEEbGqZg20UUUAUUUUB5Y0hQMZLu/m2Miv7PGpO6pHGrBfTVI7N8itPrGq45ghgvLktaW8ZmikiEt8fd0mN1LRxsu8jhQVbwAOkkn3RFmpwduiTG6l0dPKXNtrbWkFvcmS3mjiVWWaJkMjgDX3eARL72fgz1FdVz2grCwa5tZoLd1PdSuvvyOuDo7lcshKnI1YJw2QMVz8xuImtbn/g3MYP7E57lh/rDfNBXrtGW3ubZ4u9Rngmt2dUdTLEGlVCSNymUdsZHStceVzjaRjLDa6Qp8y9rdwykWkSQDwkmw8h+SA6QfLJb5UtW/A+K8T0vNDPP4h7hu6hH4lRsAbHwQ/Wrp4HyRZWh1RQKXH9rJmSQZ8mfOn6YqW4jfx28bSzOsaKN2dgqj6n8q32t/wAz/sV9kmvxP8uD575i5dmsJIopJYSzoXaONSe7GQq5Y4zk6sHA+A0vTrIvugLo1jBydQy2RjfYgnY+lTPEeLPdzy3Mow0jbLnOlABoX6LjPqT51yzRhlKnO/lt9f4Vz5ZVHJS6++TlTzRhl464/wDSS4lxzvTDM4K8QidQsyk6bgKDoZlGB3itpVumVJOfKClvO9nZ1XQHlkbCtnSxYyDSR5MSQ1aZ7SbBUsJV9dnHyPnWOFEliXO+piRjBzhR0+VWXlTw/NF2eoU8PLTa+B9A9m/NntsJjlP9YiAD9B3i/dlAHn0I8D8xTmBXzdwHiz2lxHcpuUOGUffjbGtPmQMj1Va+ibC8SZEljYMjqGVh0IIyDUmDL7kb8kmlze7C/Pk6GQGkrtTWJbXvZJHjkj19x3YVnd3jdGQKwIYFC2T4AFsjFOF5cLGjSOwVEUszHoFUZJ/LNU1zVcz3CT3LHTKLaSTu3XUtvbSKyrF4ETSYLFh07vG4GDJKSRbjFskoOC28zMJ1H2VnZ6ZQdLxbTMWVxunQZI8q09nfZfC8aXV7mXWNccJGlNB3V5B95iNyp2GcYNb1i7+/NiPheO1M/wDcQRszL/jZ0QjxDNVrEYG1bY5zhup1YbVJIqHt+mjSCytlAX7UuEUYAVEK9B0GWqnY8EsfXH7hTn24F/6WAZg4EKFFX7ikvlTnxJy2fJh5UjwtpPvbZ338zXpPRZKMVu6u7/oInTQRnbz2+leDMv6w/OvPffqgn+FekyZ8VNNp/Tk34L64NYJxngcUUp+1VNCyHdknhygfzPr5hj51VfLXHbjhF6xKHKt3dxD+uAfDzYZ1KfHP4qsj/wAP8xNpcoTutxq9BrjQf9Jqa5z5fh9ssr4xgv3vdO3gQ0cuhiOhYPpAP4vQV4SWf+H93E1a54+nTNIq3R54jfe3y2jJbSiGKRpWeZAgb7GWNQsbHWTqYHdR8Pyrr5TiFveT28eBC8STiMfDHIXdHKj7ofZsdMgnxNcnNT6YQ7O6xrLD3uhihaJpFRssNwoDaiQRsu+1NPBOAW9qXMEegvjWxZnZtOcAs5JwMnbPjXJwyeR72/lRNlSgtpKiiiirRXCiiigE/m7i8jMbO21aymud4yNcURzhUyQO9kwQuTthj4DPFwLidoVEFs6r3a/oSNEkYH6yN7y/M9cmoXl+5adoXydVy0t7MR17sHRBGfkO7/8Agt51mGVpbMsD9pxC47tSCQRHI/dAg+GmBS+3kT1NUM3+pKi3jqCs3XfDpL+3kvNDyKrIbSBT8SRyKTcYJAZ3AbRk4CgeLGiHky6medu7W2juGJYyyd/cIryCV0RYwqIS4ByzPjAG4AqyrWBY1VEACqAqgdAqjAH5Vuq7GCikl4KspNu2eRVU9tl8TJb2wPugNMw8CchE/L7Sm/mrna3sZI45FkdmGphGAxjj6B2GdwTsAMk4PlVKc5czNd3zzGCRE7tAFYhiqgthsL0zkkjcg538o87expdkGpUvabRw48qK8wzKwyrAj0r2RXGaafJ51pp8mqdNj8R9AxH8P/3euS1tSpI67+Oc4ODnJ3P3hXfXNJNplUY2ZcE+AOfd/wCqp8UpNOKLOGc3FxXws6hVkdj3HyrtYSNkHVLCT4dNcf79Y+b+WKrgkDrtXvg96wu7U2/vTCePQB0JJwVJOwBUsDk9DW+lcoz+RJo3KOT5M+gedOHSXNlNBFgu6jAJwGwysUJ8AwBUn8VVDzffO/Cr2bQ0ck92InQ/EixMqCM4OPueBx7x86viPpSTz7yxaez3Fz7NH3zaB3mn3tTuiavINg4z1rpShur5HdjKrPXKHDh/SPE7jb4reBfQJBG7fmXH5U6ml3k6P3r1/wBe7b/RHDH/ANNMTVszU+bO1yXXxif8EcS/6Qf50qGp7tAnWTit66nI73R9Y1VGH+YGoGvd+jY9ukjfm3+pJFcGNIrNFFdRRUekbUXJ/wCH/wDR3n95H/tNOfaKGFk0q9YJIpz+zFIrv/pDVX3/AIf5j3t4mdtELY9cyKf5VZPaAf8Ayy+/9mn/APptXz31ONarIvmyLpirzLeuWe2ZIvZ3WJZGZ27zRcP3PuoFwSGI31feHyps5I4g81one/po8wy/3kRKFvk2Aw9GFIvOb/8ApODunD2f9lhIHjP5oSPkaaORpA1xftHgxNJCQR0MncqHwfHbuwceIPjXJ0/HBPm55HCiiirRXCiiigK6ueV5rS7lmsLVHjuI1UqZu7WKQM7FiGydDas4QdQdt67uU+SpLbuPaLkTi2TTCiw92FLDSXY621sFyo6bE9SdnbFZrXars23OqDFeJZAoLMcAAknyA3Jr3XNxGyWaN4nzpkVkbBKnSwIOCNwcE7itjU+fr7i3fNNey5+1Jkx5Rj3Y1+YQKPmT50uwSs0hZ85ZenguD8I+QI+ual+efZ47pobVNEEZ0bMza2gGXY6mOMSFUH92aj0TIU+I3/POR+/91c/O9t35K3qOp/AsfSo8S2aMdWMN5g4P7utazDKOkuf2lH8Rius1gmqayS6OKssuu/rycsMcjSiNplXK6sqoyd8YGr86604dGwdckx7d7K5yx076V2wMeJHTp16cty0b6VJUgnz8gT9N8VrsLoosYcloPiG26knI1eJUEk/P5V3/AE3Phikskab8/fR6DQaiHtLEoqMm6c38H+xm6sY1eNliCqxKhCSXYYzrOTt06ev0ps7POFe0cRt1Gywk3DY8o8BR/nZfyPrS3E/eOZj47ID4IOn59fyq2OxLh2I7i6I3kkESnzSIbn/Ozj/DVbPOGXVtw6RBm9qesaxXtjx9fmWYopf5+bFmfWe0H+a6gH86YqXeehm1C+dzZ/uuoG/lUxaNnKA9yc+d1P8AufH8qmp5Qqlj0AJPyG9QvJv6CQ+dxcn/AOdIP5Vy9pl/3PDLth8TRmJcddU32Yx6+9QHz5xXhVyF9tlhbublmnWUe8uJWZsMR8DfOoselfVnBeHrBbQW/VY4Y48HxCKF3/KqZ5p5Ni/pa4f/ANWRYpZYIfdkCShlZlC7Aqyl9PUjzzXf0PrcsMFinG0uq7NoyK6xWKtXmPswso7Ca9trm4fTC0sf2iPEwA1DcR5II9a6OybkS2khka+tw9xFMUZZGLIBojkX3c6T7rg+PWr0v/osdfhg/wBF/kzvIrsElPt04AJQwbvg6QyyJhc9MkMxx+GrzuIVdSjqGVgQVIyCCMEEfKtdrZJEoSNFRB0VVCqPoNq6K8zqs7z5pZWqs0Etezi1VyUedYmCLLAZTJHKsZJRWaTU4QZPuBgCNiDTfbWyRqFjRUUdFUBVH0GwrbRUFCwooooAooooAooooAqO5g4mLW2muG6RRs/zKg4H1OBUgaTe1iTHDnX9eSBPoZUJ/hWG6MpW6KD419noDtv3TEkndmZwzn1JOTXapz//ADf/APFN3J8cTcSt0miSRJUmiw6hgG0iUHDD/lsP8VO/M/Zlb3TtNDI1tK27FVDxOfNkON/VSM+NU54fdimnyV/UNH7k3T+6KarXcMFGWYj+f/erJg7IZc/aX66fwW5DY+bSED8jWu87GnVtcN6H8hPGcj5Mhx/p+tQx0c07ZzoaDInbZVS8LEjF31DPQZ3Hzznf0rtt7QR7Lpx4+7v/ANv3U2cW7L+KRjVEYpvwpLpb6d4gH5mlG84JfQk9/bzxY8WDaPnqjQgD61JLFlfb4+BNLT558N8fA6JH0qT4AZq/+z20WHh9tGCpIjBfSQR3je+4yPEMSPpXznBZd70lhP8A7xpD+WRTjy5xa8soe4gnVU1M20CdW6/FnatsKjhvcXNHoMkL4L/qA5w/Rwjzubf90gP8qrA848T8Lzf1gix+5RXVw/nC7uJ7S2uRC4a4RhIgMb+4rtuhJB+YI+VWY5YydItywziraLE5HbNpnznuv/uZhUV2m2xmSwhG4k4hbhxnGUUSyN+5M0gcd7RrnhsKW8ECjW1w6zyZKktdTEhV6EjbOT49KQ+J9onEpyrSXR9xg6hURQrAFdQwvXBI+tWYYZTVohsvri3HJbqR7ezfu40YpNdYBOobGOHOxYeLnIU7AE9FXmfmG24REUhUNcSe8FJ1OxOxllYnU3zJycUscB7TI4OHrEIT7RGAiKASkhP9oT553I6knbrsscS5cu5b+G3uHzdXWhnB3MYkJwG36qg1FRsAQPOpYqOOk+za+OB24Zx8W3BUgu5CG4hJLoGMLFA7gPJgD3F3ZlAGCWHhkh4suJewSSysA9rcSLI0qnLQExpEGYdGhwi+8N1ySQRuFHt+4CscFlLEMJDm3xj7pAKfLGlvnqqH7I+bc/8Al85yrA9yW3HrF8sbj6jyrWEFKFmE/B9BxSBgCCCDuCOhBr3ShyLOY++sSc+zsDF5+zyZKD/CwdB6KvjTcDUDVOgZooorACiiigCiiigCiiigMGkbtfU+wo3gtxCW+RbT/Eino1x8U4bHcRPBMoaORSrKfEH+B9aw1aoynTspLlwH+kLEDr3+foIpS3+nNXwBSpyzyDb2UpmWSWV9JVDKVPdqeoXSq7nbJOTt86awK0xw2RokzZPclYYoxWaKkIjGKMVmigOC/wCC20+e+t4pM9dcasT9SKgJ+zfhbHPsoT+6lkiH5Ruo/dTdVa9pvOM9vMllasI3ZO9eYgMyoWZQsanYtsSWIIG3iaCzr4pyLwa3TvLgGNPOS8nA+X6XJPoKR043w+KeB7Phpjijl1mfOZ3XRIowr5bSSwPvMD6UqTNcu+uf+svuO9eUl8eQDDCj0BrmNuB0t5lHkko0/kHwKGbZbHJnOVlcQJZXcRRmeQaZow0Lszu2NW4U7ke9jcbVLcS7J+FTEsLfuifGKRkH+XJUfQVRT2oBDC2lYZJZXYMD64LH3h/M018p823toNMHdm2O6xSkvpPiFKnKA+W4BHSsptdGBv5B7PLW0vZe8LvPCS0SyaShiZvs50AGdQ+A56MD0yKtFrWMuHKKXGwcqNQHoeo8fzpL4RxdOLRh4/6te25yM+/oLD6d7A4GCNun3WUET1lzCAwiuk9mmO2GOYZD/wAqXZX/AGThvNRRtvsEd2o8Da84bPDGuZABJGANy0bBsD1Iyv1qneYuUJzYWfEIbeSKeJEiuIxGRIGhwsc4XGTsFyQPI+Br6OxmjRWYyaB8jX39Izze0SJdGXbDiJ1KgbgLpA0j0FOHLXO3Hbche5uLlBj3JbeRjj0kChvzJFfRWKxpreWa1W1GKOLgN5JNbxyzQtBI65aJiGKHyyOvn9a76wBWaiMhRRRQBRRRQBRRRQBRRRQBRRRQBRRRQBRRRQBUZxngdtdrpuII5QDtrXJU+anqp+RoooBVu+yqzbJjkuIfRJda/lMr4HoMVFXfZWUGVvmP7cKk/wCkrRRQHLD2auTg3o+lvv8AvlqRteyKFSTJeXDAnJVBHGpJ6/dLDPoRRRQDbwDli0sifZ4QrMAGckvIwG+7MSSPSpi6tkkQo6K6nYqyhlI8iDsaKKAj7XhIiOIJHjX/AIZOuL5BWOUHohUV3W05brRRQHRRRRQBRRRQBRRRQBRRRQH/2Q=="/>
          <p:cNvSpPr>
            <a:spLocks noChangeAspect="1" noChangeArrowheads="1"/>
          </p:cNvSpPr>
          <p:nvPr/>
        </p:nvSpPr>
        <p:spPr bwMode="auto">
          <a:xfrm>
            <a:off x="155575" y="-1600200"/>
            <a:ext cx="3200400" cy="3333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xMSEhUSEhIWFRUXGBgYGBUXFR0XFRcYFxoXGB0YHhsZHSggGB0nHR4YITEhJSkrLi8uFx8zODMtNygtLisBCgoKDg0OGxAQGy0mICUtLS0tLS0rNS0tLTU1MC0tLS0tLS0tKy0tLS0wLS0tLS0vMC0tLS0tLS0tLS0tLS0tLf/AABEIAOUA3AMBIgACEQEDEQH/xAAcAAACAgMBAQAAAAAAAAAAAAAABgUHAQMEAgj/xABLEAACAQMCAwUFBAYIBAILAAABAgMABBESIQUGMQcTQVFhFCIycYEjQmKRM1JyobHBFSRDc4KSorJTY8LRCCU0RHSDk6OztOHw8f/EABsBAQACAwEBAAAAAAAAAAAAAAADBAECBQYH/8QAMhEAAgIBBAECBAQFBQEAAAAAAAECEQMEEiExQQUTUWFx8CKRobEUMoHB0SMzQuHxBv/aAAwDAQACEQMRAD8AvCismsUACs1gUUAUVxcV4pDbRmWeVIox1Z20jfw9T6V54RxRLmMSxatDfCXjaMsPMBwCQfA9D4UB30UUUAUv89cfbh9lNdrGJDGY/cLaQdciR9QD+tnp4V2czccjsbaS6mzojAJCjLEkhQo9SxA+tUlxftne7Vrf2FQrtHoIlJYMkisuRpw26jYY60Az8M4nxnjBVe7PDrM/pJBnvpE/VQthhn9YAY8z0NqWVqsUaRINKIqooHgqgAD8hW0VmgCiiigMiigUGgCivJNR/F+NwWqa7iaOJfDWwBPoB1Y+gzQElRVbX/bDaqcQwTzfi0iNP9Z1f6aiH7Z5c7WC49bjDfkIyP31o8kV2y1DRaiauMH+RcFFVzwftdtZGCTxyW5OBrbDxZ9WU5X5kY9asGGUOAysGUjIIOQQehBHUVsmn0QZMc8bqapm2igUVk0MVmiigCsVmigCsVmsUAZpX5z5p9ja3jVQ8k8iLgnASPWivI2N9tQA9T5ZpoNVD20aWmVA3v8AskpAHxDEiMD6bqf8taTltVm+OG+W0g+ZuNre3izSp30SFjb2pI0yBSEQ46AO+ZHbwjjC43OWDs74o15xB2uJnnljViip7trbgFUOEG2tmLBc5OlCc74CytppnJjQvJ3axQooy2QCx8cYwUySQNtzTp2RWqWvewSxNDduQ5R9J1RLspR1JDgEktvkNIc7EVW0+d5X8vv9i1qcCxKvP3+5ZtYorNXCkcvELGOeNopUV43GGRhlWFK/CuzDhlvMs8Vt76nUup3dVPgQrEjI8PKnGs0BgCis1igCs0UUAV5Neq8tQCH2kc8exAW8ADXLrqy26xIcgOR4scHA9CT03pO5meVzLM7yyHrJIdTfIZ+EegwBTX2sRMvFJNX34omQ+agFT+RBpRqlnnLdR670XR4fZWWrk/0CiijFVjv0gq0OxTjza5LF2yoXvIc/dwQHQb9N1YDwy1VfTF2d3Xd8TtTnAZ2jPqJEYAf5tP5VNhlUzlesaeOTTN1yuT6KFFYBrNdA8OFY1UGq+7WOG3TrbPbXklsDKsMhV2VcTEKrnRvs+lc/j9DQDfxvmC2s07y5nSJfDUwDNjfCr1Y+gFSCSggEHIIyCNwQfGqYfspsrdhPxfiZkJP337oNj7pZ2LN9COtNvJnMtrFA1v7SkiQSNFHIHBDRYWSPcfEVRwhPnGaAfq1STqpVSQCxwoJ3JwTgeewJ+lbGNVHzfxKbiPGbezsJADZappJOqCUAYU46joh/vGHhQFuGqs7UOGBbuK7cfZyIsJbGyOhkKq3o6yMPmo8xVh8H4kLmFZQNJOzocFo5FOl42x95WBU/Kqq7UbMy3MVsS0cTB5HZp5C8wQqMaWbQq5IPTPu590YzDnSeOV9UTadtZY7e7JPkVQZLpzuyukQPkndpJt82ck+eF8hUvzJCwRLmMHvbZ++XHVlG0kfrqj1D54PhSLZ3LW6l7JtOFDGIDUkgC4UFT4kADUCD03PQvvLnGo7yBZkK5IAkQNqMb4GpD6jP865GKfCnDxS/T+50dRB7mpebYxLxyMyxwxgyNIglyuNKRNnTIxO2GOwAyThtsKSOi3u5DKyPAyqN1k1KyNvjGAdSt44Ixg9fCkflu7u1Z+H20cam2J+3mUsncMdUEahSCTgsp3woiOxyK6+G833crSYtYSYGZJoFnJuTo06pIwVCsmWGkEgsD1ztXcTtWclqmPdGqoxuOQC3F00yrAVDiRjhcHp9fDHXO1LE13dX+6vJZ2x6BRpuph5sSPsFO+w94jGSvStZzjBWzMYuXQ6T3aJ8bquf1mA/ia2K4OPWk225Es8Em1icnq0i97I37Tvlm+prgltf6LYXFtlLdT/WLcEmIRnrNGp/RsnxEDYgNtnFRLOm0mqN/a44LEorWj5AIOQfGtlWCIKwaDWCaAV+e+UYuIxqrN3cseTHMBkqT1BGRqU7ZGR0GK+crjMUzxF1cozglN1cBviU+I8fzq9O2Xik8VlogVyJSRK6j4IVGWBPRdRKr9TiqUjHmAPTyqvnaXaO56PiyZLcZ1T+/oeDcp+sD6Dc/kN66LuymhcLPE0ZdA6BsaiuSM4B93fwO9aNRU6lABVkIONyQQf41c3PfK/tsQMZCzREmMnoc41IfINgb+BAqq9q/qdTVa7LiyxT67677XkpzFbrO8MEiTqMmJ0kAGxOhgxGfDIBFaZMq7xuhR0JVlO+CNuo2O9Fa8xZ1W4anC1F8NFrcmc7XL/1m/urSK1kLhI2IWZSuwC4+JfMtkn0qxeFcat7kFreeOUDrocNj54O1fMejxGMnxxTP2dXNvDeRSSzSwSZ0awVMEwbI0SDSGjydODkjIHw1cx59zo8pr/SZaeLmuV9Oi5+d1ujZT+w7XGn7PpnqM4ztq05xXz5w3lvjl3OYmF2pJw8kzyJGBnJJLHDAEZwufDFfTyV7xVg4pWXaF2XS8SljmW80skaxlHQlMjqy4Pu5PUY+tauC9iVpHEBcTSSyZyWRjEvhsFBP558fDpVpiigNN7B3iMmSupSupThhqBGQfA+Rqjhwe4sOGTw8OWSW9Nx3V5JGNUypgshQL7wRlKHV1Gts4PR17Yo+JSW8cXDkkOtj3zRNpcKANK9QQGJOSD93B2NbOyLk+Xh1q/tP6edw7qDq0ADCqW+825JI8/HGaA99kPLc9laMbpnM87mV1ZtWnYKM/jIAyfkPCmLmnl2G9gkimijclHCMygsjMuAykjKnpuKmQKDQFDJ2fcSZe8ZY42lRmlSVwUSSMsiKFGQ2pBHjOQu564FZ7HuIoJZosAGcCZSCNXuYBQgMcbHUOh+LYYxTHzW73M04eL2gLMLe3gYFoU0xq8kzoGHeNkkDJ8FAxk588u8CWFBItvHFe6c90JGaOISNo7wR6yEBAyQp8CNXjVPM4bXEt43J02xo5bkCX90hOGkjglX1VdcbY88NjP7Q86jTxNrTiNxHbWbTJ3VtqERjjWOT7brqIGCmgnGceW9QXK88nEbd5Z2zdQTSRq0RNu0ZGPd1rklW2J2IOMYOKZeXeD+zRkM7SSyOZJZGJZmdsDqdyAAFGfAVj+I9uG3yjX2t8r8M4+BcuaFR7k95IrySLGTmCBpXZyI1wBkFiNZBPlgbUz243rVXuJsGqPuOU7kWlBKNIm4iMVD8aiVldSBhlYHywQRXWs+1L3OHEzDbSuu8hUpEv60snuIv1YireTIppRRWhDa2yS7PpS3DbQsST3KDJ6nSNIPrsBU7cyhUZjnCgscddt64+A2AtraC3HSKNI8+ehQM/Xr9a6Lm8jTAeRFJ6BmAz+Z3q+VWI9nxG/vo1nFwtpFIoeNIo1klCEZBd5MrqI3wq4HTet68PuxgjidyT5PHAyn6CIH99abiJuGEgqTYEkq6gk2mTko4H9jknDD4OhwBmpqKVWUMpDKRkMDkEeYI61z8+XNCXfBdxQxyXQp85cF4jeQiEXMDqHWTBiaJn0ZwrMrMuMkH4Ruo3FJPAOUpHv4rW9VoY2DHIYaZioyIkkB6nckdcKfnVyVycS4dFcJ3c0auuQQD4EdGBG6keYqKOpuSc+SzCU8eOUMbpMVedeRbQdzHawezzNNEsUiksjY1yyao8ktpjjJ8MkgedSnF+BLZ26XkMs7yrJEZHlkYmWOV1R1ZDhV2bUAFGkqPWuXivB1tTDeR+0TNbyq5V55ZiImDRyaFdm3CsWwNzpqR4zx2LiIjtrXVIneRyTS6HSNUicSaMuBqZmVV0jOxbOKve5jnByOfKM1JJlR8zQGO/u0b/jNJ/hkw4/jj6VGGnztb4IwZL+NSQo7ucAZwm5WT6EkH5jypDU5AI6HpVN8rcj2XpOoU8Xt+Y8f4DNBAIwehooArB1JJNUy++yrib3HDoTI2p4y0RJOSRGxAJPnp0041XXYhGRYOT0a5lK/IBF/iDVjV1I9I+b5oqOSSXVv9zFFZorJGFFFFAFBoooBSvuXbhJ5ZrSWILMQ0kcysVWQKF7xCpzuAMqepAORvmHi4R7HfR5cyyXFvIZZTtrkhkjOy9FGJMBR0CeO5qxMUrc7Lpezn8EuAjH8M6PGP9ZQfMiocsE4Spc0SY5PcituS7z2fjF7aHZZpJCo/Gp7xR9Y2P8Alpp5rkntEa8tvfCnM8DE6GTG8ikAlGUYJ05BGdiQKrztFgeLiweE4kc28qEnbXnuxn0yoB9M1bPBuJJcwLKoxnZ0PxI42eNh4EHIIqllVbclcVyXa/4nLZ8wq7pE8bQzPgiORhh0/XikXKTDocKc4PQVIQ8QjdigYawWBQ7MCuCdj6EH5EHpXBwuzhy3C7lFeEgyWurwQHLRKRuGjJBUgg6WGPhNbrjlG5TAhuUljDBlju4+8ZCvw6ZUKscfiBPrW8tNGS3QfBCs7TqRIpcA7BgTjOAQTg9D8vWobgMX9IXntB3tbVisO20t0NmlHmqAlFPQsXIO1b4eTJpcrdTosJzmC1jMQfUSSHkJLlSSSQunOTk042dqkSLHGioigKqqMBQNgAB0qXBp9j3SNMubcqRzcbvRb2805GRFG8mPE6FLY/dXypxO9kupGnuW7yR92Y7gfhX9VR0AFfW9xEGUqRkEEEeYOxFfK/MnL8lnePZaSzB1WHw7xJDiM5O34SfMGrZXLa7FOZTPbvZysTJBjQTuWhfOB/hOV+Wmmi85NVS0llK1q5Ooqo127nf4oScLnxKFT61WPZdy7eW/FyHj0rArJM6sChWRNSAHYtlgp6dVPkavZulYcU1TMptdCQ015CcXFoZF/wCNasJAfnE2JFPy1D1oteY7aR+6EhSTb7OVHhk3zj3ZVUnOD08jXRxbjU080lraHuxEdE9zgEoxAbuolOxfSQS7bLkbMdh74dw+OBNEYwCSWJJLOx6szHdmPma5uohijwuy5hlN99HVUNzTxhrO3a4WNHCYyrSFCckKFXCMCST47VMZqt+YeLLxDiFrYwsGgil72Zgch2iBbSPNRjBPm3pUGGG589eSWb44JTmbnPRY99DDqmeT2f2eRSzLJg61ZV+LAHhsQR51V/Ebdo+7Kx92zxh5bc5AiLMwATVuoIGrQ3TUPo7drrL3ltEAASZJ2I2OoaEDbb59fw0j43JJJJOSzElifMk7mrMZRUOF2dL07R5Jz93dSXBrR8493HoetM3InKw4jPIjMyJHESXXGVd2ATY7MMLJsfKozljgM3EJxBERGVBcs6kgJgYOB+tqGPrV98l8rxcPhMUeWZjqkkb4pG89ugA2A8B9TU2LDzuZt6l6nFY3ixu3xz0dfLXBEs7aK3jJIQY1HqzEksxx4kkmpasAVmrZ5m7CiiigCiiigCiiigCoTm+yM1pMqjLhdcf95ERIn11KKm68tRgoDtZbU1neRb95CdLDoSpWVP8Ac1WiOXY7kJe2s728k6JIzRgNHKGUEF4291jgj3hhvWq+59scWDRjrY3ZjwPCJshBt0+zkiPoBTn2NcWE/D0iJ963YwkfhGGQ/wCUgfNTUOFfh2vwW81uCmvv75OleVrx5oXnvISkMglXu7cpLkZGNTSMACCQcDcE06AVmipUklSKrbfLMYorDOBuTjHX0rh4Ped6rNnK944U/rKDsfl/2rJgkKhuYeWre8QiaNC+lgkukGSIt95G6qQcHY+FTNeWNAVdZ80GK6ileOR5dD299FDE8hRoiSkvujpnXgdSsoONiKsy1uFlRXQ5VgGU9NiMjY9KQr7i0FvcmyEh1uzFdC65C7qZNJ2wTnJJO+MfOpTkricr2+oW8mnXIAC0YK6W0shGrYhw21YsEnxPlWCZzKNcMxwDNC3dyHHTVj3ZAPJwa4hyxcrsvEGI85LeNm+pTQP3VNrxDHxxyR+pUMPzQtj61zcJ4opCCWVRJL3jpGWAcxg+C9SAMZPrWsoRl2jZSa6ZBcS5WRYpJby6mnREZ2iysMJCjOCsYDMNujMRv0quOxbh2XmuCPgRYl8svh2/cE/Onvto44sFgYAftLk92B46BhpD8tPu/NxXD2aWHc8PjY7GUtM3yY+7n/AFqDUNQx0vJawXTb+/P+Be5n5euuJcRkFug0QpHC0rnCI2O9Ix8THEgOAK4OGdmt/JKIp1EUath5tanUu+8ajJyR01AYz6Yq1uz6D+qd+dzcySXJPmsrfZ/lGIx8gKZtFSRwxpWbR9Qzwi4QlS+/1OHh/B4IfeiiRCVRCyqAzLGNKAt1bA2Ga71XFZFZqYohRRRQBRRRQBRRRQBRRRQBWCKzRQFe858O1zXVv0F3aFl2/tYPcJ/J4T66T5VWvZNzQLS80sHaOaMh1RGkZXTdW0IC3iynA8RVy88qUW2uB/Y3CB9v7ObMLfIBnRyf8Al0t8NW54b7RDa2vfpNI0sLh0jETSdUlzhmRT7wYaiQcbYFQ7lCbT88liMm8bSQx8E54t7u4NvEsvRyJHjaNGaIqJEAcBgyFlzkDrTOKrzh1h7NccMjU6jruEkbHxtJBLM7+haSMH61YYrfHPerRDOO10ct5YRyY7xFbHmK3QoAAFwANgBjGB8q2Go/gH6EftSf72rc1JGobitw7uLeJtJI1SP/w09PxHoKmagLa176K6IOGnMqBvJVDRL9NifrQFYdza3V93FvcR6zLcyROJAxE0UVskLZBy2WVtvEBh51Mdk/NbzX19aTxdxIXMwizkK6hY5QDjxYK/rqY+tcXAWN3NaW5tpIikgdmcLgCyZdQVlJz9r3af4qc+O8FigvYeJogEhdYJ2Gfejl+zVyOmVcxe9+rnPSgG8iq45y4W01+2l9EwtUe1l8Y5YpZNZHodcYYeIqxlpW55tiqR3iKS1qxZgOrQONMq+ZwMSY84hWmRNxddm0K3KyruN8KXiXcar+Z704iktpVTNuqnMpIRV0LjJDYOolBnen7mMaLXuIsgy6LaPHUGUiLI/ZUls+AUmpeLSffXB1Ae8PEdRv4io+2Qz8RiQbpaxmZv72XMcY+i98fqtUVkefIk1wi217cHyONpAsaLGowqKFUeQUYA/Kt1YArNdEpBRRULznxWS0sp7iKPvHjQsq/lufQDc+goCaNQkfNNs161gJAZ1jEhXwwfu5/WAwceRz54qzk7tnlkZ4ryJTIwPcd0CNchwEhIOrBYnZs4Gd66eN9iskzi5ivilyx7yVmXYzH3mdGUhkGroN8edAXIKzShyZwDiNuf65xI3KgYEYiUD5mQjWT6ZxTfQBRRRQBRRRQBRRRQEfzBw/2i2mgzjvI3QEdQWUgMPUHBHypd4Jdma3ikYYZkXWPJwMMPo2RTbJMowCQCegJ3Py86TOGJ3U93bH7sxmQf8q5+0z8u975f8IFVNZC4X8Cxp5VKj3dLm84fjwnlY/L2W4X+JH506ikuNs8StU8FhuZD6HMKL+5npzFb6X/aRrn/AJ2BqP4D+hH7Un+9qkDUdwE/Yj9qT/e1TkJImkufjM0Ps9rbrH3kguHLy6iiLFIARhcFmLOBjIxud+hdNVI3NsQW5s9B+2FwzRqBu0MqHv8AP4QcMSds6PHFYnaTaNo03yR/Z4HeWB5AA+jiRcKSVDNeoDgncjKnGafONWInt5YScd5Gyah1UkEBh6g4I+VVty1xhrcwMlvNcM8V0QsWnC67t2y7OwCjp558qn4+brt2YLaQe62llN4O8VsA6SBGRnBB6+IrDml2xtb6Qy8tXxntYpW2cqBIB92RfdkX6OGH0rsuZFVSzlQoG5YgKB6k7YpN5Q5iQXE9pOhtpZJTNDE5BDLKNTaXU6WJkWZ8bE5O2xqoebr+84hfSW0jsT37Qx2+rTEuHKr7vQnGDqIPn0wBZwYHnva+lZq0WfylxGEJPDHKrw2zkRyZypgYF0IPiq+/Hnp9lUj2Y3iTrdTYIlkn1OrfEqFEMG3gO6KH5sw6g0g8H4jDcX72kzR29rHCkXdRyaknFt3jd20oAyAHYso+LSRnGQU205nnju5L63cxvI5fT9xkJ92N1Bwy6cDHh4Ypo/TMmXJLZ3V/f1N3lc0o/A+pqzUDyVzCL+0judBjLFlZc5AZCVOD4rkbGp6oWmnTNArzIgYYPTxHnXqigE+y7NOHQ3a3kUGiRSWVQx7oMfvBOgx4AbDypvArNFAFFFFAFFYJqL45zBbWgU3EmjVnSoRnc43JCIpYgeJxgZoCVorRZ3SSoskbB0dQysN1ZTuCD5VvoAorBNeJZAoJYgAdSdgPrQCj2l8Mga3F1MiubfJAZdWVcqrBRsdfwsuCN1HmaVOEyC3u4TJJKqyxtEhkkMtu4yHjMUr++pyGHdSHUpJAyN67e1HnG1a2msY/6w8sTDMToVjbbTqOrzwcAE4pc5Y54X2RrS8iFxqQCBSBpuHY4WJ9tpCSPfPUAnqMmLJUltEcqjNLyO3AL6NuK3OpwDHDFCinbWxYyS6SdiRmEEDff1FPimvmSHht5LIeFsyjVPJ7jgukdwisy6JGGpcgBQdRyGGQetaeC38y6YrVp42mIHdROULP+rjICn12+dZf+klGjGfI4ytp8/fmj6flkCjJIA8ycCk+1544fBHoku4tQaTKKTI499juqAkfWlvhfLd+0SCa3IYAZaS4WWTrnf3j/uNe+E9kaY1XFzLqLMxjjCIo1MTjOGJ/Os234/M1uTXC/M727SY7i7t7W0OFlLK00kTjSwUlVVTjJbBGT08qmJ7ZYrlGd3fXGwDnLEMrAkAKPdGD0AxtULxDkCzsxFcQRTPNHPAwPeSSMR3ihsJq0/DnfFQfEBxK2ZBkgzXDtC802qVFSOaSTMYLqMpt7rgDC4UbisNNqmbwbXfZJcGHsottetx7IozHGzkkyuxJVASBuK5P6D9omnuI0s7kSPq7uWJ1mTCIgXXjK7LnSUGC3WmHkzjLMIgYTq9jt2wjqSAxkPRipPTwzXBzT2icOR2jaOSSZDp90aCjDw7wHbHkM1j+Glkl+C7oljka4aF+fgjC4VhFJYsqFwTJ3ts0sLpJFjUcMv6T3QFO/wCdWXF7M8xlMjCYsXeTPvBjkHfwO5A8sU68a7QpZYg4hleMPpR3AWMNg+7rC++2Adjikae61SuSMF2LnHQE7/8Aeu36PhjbWTp0v+vjz0YbtmdIxpxt5eFdMdjKYnuBGTBGyxvJ4K79AfHfbfwyPOuerT7K+Y7BLNuH3ZVXllkUqytolEgXGp9OlT93c/dHmK9F6rnnpccZYl5548GJcEp2K82Bo/6OlIDxgtCcY1x5yV9WUn6gjyJq2K+ZudeXJuE3idy7BNXeW03iNJzobzK9PxA/MVenInM6cQtVmG0i+7Kn6kgAz9D1B8j6V5PWY4t+9iX4X+j8o1GWiuW+v4oUMk0ixoOrOQqjPqa221wsihkYMpGQwOQQfEEbGqZg20UUUAUUUUB5Y0hQMZLu/m2Miv7PGpO6pHGrBfTVI7N8itPrGq45ghgvLktaW8ZmikiEt8fd0mN1LRxsu8jhQVbwAOkkn3RFmpwduiTG6l0dPKXNtrbWkFvcmS3mjiVWWaJkMjgDX3eARL72fgz1FdVz2grCwa5tZoLd1PdSuvvyOuDo7lcshKnI1YJw2QMVz8xuImtbn/g3MYP7E57lh/rDfNBXrtGW3ubZ4u9Rngmt2dUdTLEGlVCSNymUdsZHStceVzjaRjLDa6Qp8y9rdwykWkSQDwkmw8h+SA6QfLJb5UtW/A+K8T0vNDPP4h7hu6hH4lRsAbHwQ/Wrp4HyRZWh1RQKXH9rJmSQZ8mfOn6YqW4jfx28bSzOsaKN2dgqj6n8q32t/wAz/sV9kmvxP8uD575i5dmsJIopJYSzoXaONSe7GQq5Y4zk6sHA+A0vTrIvugLo1jBydQy2RjfYgnY+lTPEeLPdzy3Mow0jbLnOlABoX6LjPqT51yzRhlKnO/lt9f4Vz5ZVHJS6++TlTzRhl464/wDSS4lxzvTDM4K8QidQsyk6bgKDoZlGB3itpVumVJOfKClvO9nZ1XQHlkbCtnSxYyDSR5MSQ1aZ7SbBUsJV9dnHyPnWOFEliXO+piRjBzhR0+VWXlTw/NF2eoU8PLTa+B9A9m/NntsJjlP9YiAD9B3i/dlAHn0I8D8xTmBXzdwHiz2lxHcpuUOGUffjbGtPmQMj1Va+ibC8SZEljYMjqGVh0IIyDUmDL7kb8kmlze7C/Pk6GQGkrtTWJbXvZJHjkj19x3YVnd3jdGQKwIYFC2T4AFsjFOF5cLGjSOwVEUszHoFUZJ/LNU1zVcz3CT3LHTKLaSTu3XUtvbSKyrF4ETSYLFh07vG4GDJKSRbjFskoOC28zMJ1H2VnZ6ZQdLxbTMWVxunQZI8q09nfZfC8aXV7mXWNccJGlNB3V5B95iNyp2GcYNb1i7+/NiPheO1M/wDcQRszL/jZ0QjxDNVrEYG1bY5zhup1YbVJIqHt+mjSCytlAX7UuEUYAVEK9B0GWqnY8EsfXH7hTn24F/6WAZg4EKFFX7ikvlTnxJy2fJh5UjwtpPvbZ338zXpPRZKMVu6u7/oInTQRnbz2+leDMv6w/OvPffqgn+FekyZ8VNNp/Tk34L64NYJxngcUUp+1VNCyHdknhygfzPr5hj51VfLXHbjhF6xKHKt3dxD+uAfDzYZ1KfHP4qsj/wAP8xNpcoTutxq9BrjQf9Jqa5z5fh9ssr4xgv3vdO3gQ0cuhiOhYPpAP4vQV4SWf+H93E1a54+nTNIq3R54jfe3y2jJbSiGKRpWeZAgb7GWNQsbHWTqYHdR8Pyrr5TiFveT28eBC8STiMfDHIXdHKj7ofZsdMgnxNcnNT6YQ7O6xrLD3uhihaJpFRssNwoDaiQRsu+1NPBOAW9qXMEegvjWxZnZtOcAs5JwMnbPjXJwyeR72/lRNlSgtpKiiiirRXCiiigE/m7i8jMbO21aymud4yNcURzhUyQO9kwQuTthj4DPFwLidoVEFs6r3a/oSNEkYH6yN7y/M9cmoXl+5adoXydVy0t7MR17sHRBGfkO7/8Agt51mGVpbMsD9pxC47tSCQRHI/dAg+GmBS+3kT1NUM3+pKi3jqCs3XfDpL+3kvNDyKrIbSBT8SRyKTcYJAZ3AbRk4CgeLGiHky6medu7W2juGJYyyd/cIryCV0RYwqIS4ByzPjAG4AqyrWBY1VEACqAqgdAqjAH5Vuq7GCikl4KspNu2eRVU9tl8TJb2wPugNMw8CchE/L7Sm/mrna3sZI45FkdmGphGAxjj6B2GdwTsAMk4PlVKc5czNd3zzGCRE7tAFYhiqgthsL0zkkjcg538o87expdkGpUvabRw48qK8wzKwyrAj0r2RXGaafJ51pp8mqdNj8R9AxH8P/3euS1tSpI67+Oc4ODnJ3P3hXfXNJNplUY2ZcE+AOfd/wCqp8UpNOKLOGc3FxXws6hVkdj3HyrtYSNkHVLCT4dNcf79Y+b+WKrgkDrtXvg96wu7U2/vTCePQB0JJwVJOwBUsDk9DW+lcoz+RJo3KOT5M+gedOHSXNlNBFgu6jAJwGwysUJ8AwBUn8VVDzffO/Cr2bQ0ck92InQ/EixMqCM4OPueBx7x86viPpSTz7yxaez3Fz7NH3zaB3mn3tTuiavINg4z1rpShur5HdjKrPXKHDh/SPE7jb4reBfQJBG7fmXH5U6ml3k6P3r1/wBe7b/RHDH/ANNMTVszU+bO1yXXxif8EcS/6Qf50qGp7tAnWTit66nI73R9Y1VGH+YGoGvd+jY9ukjfm3+pJFcGNIrNFFdRRUekbUXJ/wCH/wDR3n95H/tNOfaKGFk0q9YJIpz+zFIrv/pDVX3/AIf5j3t4mdtELY9cyKf5VZPaAf8Ayy+/9mn/APptXz31ONarIvmyLpirzLeuWe2ZIvZ3WJZGZ27zRcP3PuoFwSGI31feHyps5I4g81one/po8wy/3kRKFvk2Aw9GFIvOb/8ApODunD2f9lhIHjP5oSPkaaORpA1xftHgxNJCQR0MncqHwfHbuwceIPjXJ0/HBPm55HCiiirRXCiiigK6ueV5rS7lmsLVHjuI1UqZu7WKQM7FiGydDas4QdQdt67uU+SpLbuPaLkTi2TTCiw92FLDSXY621sFyo6bE9SdnbFZrXars23OqDFeJZAoLMcAAknyA3Jr3XNxGyWaN4nzpkVkbBKnSwIOCNwcE7itjU+fr7i3fNNey5+1Jkx5Rj3Y1+YQKPmT50uwSs0hZ85ZenguD8I+QI+ual+efZ47pobVNEEZ0bMza2gGXY6mOMSFUH92aj0TIU+I3/POR+/91c/O9t35K3qOp/AsfSo8S2aMdWMN5g4P7utazDKOkuf2lH8Rius1gmqayS6OKssuu/rycsMcjSiNplXK6sqoyd8YGr86604dGwdckx7d7K5yx076V2wMeJHTp16cty0b6VJUgnz8gT9N8VrsLoosYcloPiG26knI1eJUEk/P5V3/AE3Phikskab8/fR6DQaiHtLEoqMm6c38H+xm6sY1eNliCqxKhCSXYYzrOTt06ev0ps7POFe0cRt1Gywk3DY8o8BR/nZfyPrS3E/eOZj47ID4IOn59fyq2OxLh2I7i6I3kkESnzSIbn/Ozj/DVbPOGXVtw6RBm9qesaxXtjx9fmWYopf5+bFmfWe0H+a6gH86YqXeehm1C+dzZ/uuoG/lUxaNnKA9yc+d1P8AufH8qmp5Qqlj0AJPyG9QvJv6CQ+dxcn/AOdIP5Vy9pl/3PDLth8TRmJcddU32Yx6+9QHz5xXhVyF9tlhbublmnWUe8uJWZsMR8DfOoselfVnBeHrBbQW/VY4Y48HxCKF3/KqZ5p5Ni/pa4f/ANWRYpZYIfdkCShlZlC7Aqyl9PUjzzXf0PrcsMFinG0uq7NoyK6xWKtXmPswso7Ca9trm4fTC0sf2iPEwA1DcR5II9a6OybkS2khka+tw9xFMUZZGLIBojkX3c6T7rg+PWr0v/osdfhg/wBF/kzvIrsElPt04AJQwbvg6QyyJhc9MkMxx+GrzuIVdSjqGVgQVIyCCMEEfKtdrZJEoSNFRB0VVCqPoNq6K8zqs7z5pZWqs0Etezi1VyUedYmCLLAZTJHKsZJRWaTU4QZPuBgCNiDTfbWyRqFjRUUdFUBVH0GwrbRUFCwooooAooooAooooAqO5g4mLW2muG6RRs/zKg4H1OBUgaTe1iTHDnX9eSBPoZUJ/hWG6MpW6KD419noDtv3TEkndmZwzn1JOTXapz//ADf/APFN3J8cTcSt0miSRJUmiw6hgG0iUHDD/lsP8VO/M/Zlb3TtNDI1tK27FVDxOfNkON/VSM+NU54fdimnyV/UNH7k3T+6KarXcMFGWYj+f/erJg7IZc/aX66fwW5DY+bSED8jWu87GnVtcN6H8hPGcj5Mhx/p+tQx0c07ZzoaDInbZVS8LEjF31DPQZ3Hzznf0rtt7QR7Lpx4+7v/ANv3U2cW7L+KRjVEYpvwpLpb6d4gH5mlG84JfQk9/bzxY8WDaPnqjQgD61JLFlfb4+BNLT558N8fA6JH0qT4AZq/+z20WHh9tGCpIjBfSQR3je+4yPEMSPpXznBZd70lhP8A7xpD+WRTjy5xa8soe4gnVU1M20CdW6/FnatsKjhvcXNHoMkL4L/qA5w/Rwjzubf90gP8qrA848T8Lzf1gix+5RXVw/nC7uJ7S2uRC4a4RhIgMb+4rtuhJB+YI+VWY5YydItywziraLE5HbNpnznuv/uZhUV2m2xmSwhG4k4hbhxnGUUSyN+5M0gcd7RrnhsKW8ECjW1w6zyZKktdTEhV6EjbOT49KQ+J9onEpyrSXR9xg6hURQrAFdQwvXBI+tWYYZTVohsvri3HJbqR7ezfu40YpNdYBOobGOHOxYeLnIU7AE9FXmfmG24REUhUNcSe8FJ1OxOxllYnU3zJycUscB7TI4OHrEIT7RGAiKASkhP9oT553I6knbrsscS5cu5b+G3uHzdXWhnB3MYkJwG36qg1FRsAQPOpYqOOk+za+OB24Zx8W3BUgu5CG4hJLoGMLFA7gPJgD3F3ZlAGCWHhkh4suJewSSysA9rcSLI0qnLQExpEGYdGhwi+8N1ySQRuFHt+4CscFlLEMJDm3xj7pAKfLGlvnqqH7I+bc/8Al85yrA9yW3HrF8sbj6jyrWEFKFmE/B9BxSBgCCCDuCOhBr3ShyLOY++sSc+zsDF5+zyZKD/CwdB6KvjTcDUDVOgZooorACiiigCiiigCiiigMGkbtfU+wo3gtxCW+RbT/Eino1x8U4bHcRPBMoaORSrKfEH+B9aw1aoynTspLlwH+kLEDr3+foIpS3+nNXwBSpyzyDb2UpmWSWV9JVDKVPdqeoXSq7nbJOTt86awK0xw2RokzZPclYYoxWaKkIjGKMVmigOC/wCC20+e+t4pM9dcasT9SKgJ+zfhbHPsoT+6lkiH5Ruo/dTdVa9pvOM9vMllasI3ZO9eYgMyoWZQsanYtsSWIIG3iaCzr4pyLwa3TvLgGNPOS8nA+X6XJPoKR043w+KeB7Phpjijl1mfOZ3XRIowr5bSSwPvMD6UqTNcu+uf+svuO9eUl8eQDDCj0BrmNuB0t5lHkko0/kHwKGbZbHJnOVlcQJZXcRRmeQaZow0Lszu2NW4U7ke9jcbVLcS7J+FTEsLfuifGKRkH+XJUfQVRT2oBDC2lYZJZXYMD64LH3h/M018p823toNMHdm2O6xSkvpPiFKnKA+W4BHSsptdGBv5B7PLW0vZe8LvPCS0SyaShiZvs50AGdQ+A56MD0yKtFrWMuHKKXGwcqNQHoeo8fzpL4RxdOLRh4/6te25yM+/oLD6d7A4GCNun3WUET1lzCAwiuk9mmO2GOYZD/wAqXZX/AGThvNRRtvsEd2o8Da84bPDGuZABJGANy0bBsD1Iyv1qneYuUJzYWfEIbeSKeJEiuIxGRIGhwsc4XGTsFyQPI+Br6OxmjRWYyaB8jX39Izze0SJdGXbDiJ1KgbgLpA0j0FOHLXO3Hbche5uLlBj3JbeRjj0kChvzJFfRWKxpreWa1W1GKOLgN5JNbxyzQtBI65aJiGKHyyOvn9a76wBWaiMhRRRQBRRRQBRRRQBRRRQBRRRQBRRRQBRRRQBUZxngdtdrpuII5QDtrXJU+anqp+RoooBVu+yqzbJjkuIfRJda/lMr4HoMVFXfZWUGVvmP7cKk/wCkrRRQHLD2auTg3o+lvv8AvlqRteyKFSTJeXDAnJVBHGpJ6/dLDPoRRRQDbwDli0sifZ4QrMAGckvIwG+7MSSPSpi6tkkQo6K6nYqyhlI8iDsaKKAj7XhIiOIJHjX/AIZOuL5BWOUHohUV3W05brRRQHRRRRQBRRRQBRRRQBRRRQH/2Q=="/>
          <p:cNvSpPr>
            <a:spLocks noChangeAspect="1" noChangeArrowheads="1"/>
          </p:cNvSpPr>
          <p:nvPr/>
        </p:nvSpPr>
        <p:spPr bwMode="auto">
          <a:xfrm>
            <a:off x="155575" y="-1600200"/>
            <a:ext cx="3200400" cy="3333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2" name="Picture 8" descr="http://images.sodahead.com/polls/001684067/3350370024_612_man_and_woman_singing_at_a_karaoke_bar_xlar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4211960" cy="3096344"/>
          </a:xfrm>
          <a:prstGeom prst="rect">
            <a:avLst/>
          </a:prstGeom>
          <a:noFill/>
        </p:spPr>
      </p:pic>
      <p:sp>
        <p:nvSpPr>
          <p:cNvPr id="8" name="7 Gülen Yüz"/>
          <p:cNvSpPr/>
          <p:nvPr/>
        </p:nvSpPr>
        <p:spPr>
          <a:xfrm>
            <a:off x="0" y="1484784"/>
            <a:ext cx="936104" cy="100811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Çarpma"/>
          <p:cNvSpPr/>
          <p:nvPr/>
        </p:nvSpPr>
        <p:spPr>
          <a:xfrm>
            <a:off x="4644008" y="1340768"/>
            <a:ext cx="1080120" cy="1296144"/>
          </a:xfrm>
          <a:prstGeom prst="mathMultiply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251520" y="5517232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2) </a:t>
            </a:r>
            <a:r>
              <a:rPr lang="tr-TR" sz="2400" dirty="0" smtClean="0"/>
              <a:t>Beren can </a:t>
            </a:r>
            <a:r>
              <a:rPr lang="tr-TR" sz="2400" dirty="0" err="1" smtClean="0"/>
              <a:t>ride</a:t>
            </a:r>
            <a:r>
              <a:rPr lang="tr-TR" sz="2400" dirty="0" smtClean="0"/>
              <a:t> a </a:t>
            </a:r>
            <a:r>
              <a:rPr lang="tr-TR" sz="2400" dirty="0" err="1" smtClean="0"/>
              <a:t>horse</a:t>
            </a:r>
            <a:r>
              <a:rPr lang="tr-TR" sz="2400" dirty="0" smtClean="0"/>
              <a:t> , but </a:t>
            </a:r>
            <a:r>
              <a:rPr lang="tr-TR" sz="2400" dirty="0" err="1" smtClean="0"/>
              <a:t>she</a:t>
            </a:r>
            <a:r>
              <a:rPr lang="tr-TR" sz="2400" dirty="0" smtClean="0"/>
              <a:t> </a:t>
            </a:r>
            <a:r>
              <a:rPr lang="tr-TR" sz="2400" dirty="0" err="1" smtClean="0"/>
              <a:t>can’t</a:t>
            </a:r>
            <a:r>
              <a:rPr lang="tr-TR" sz="2400" dirty="0" smtClean="0"/>
              <a:t> </a:t>
            </a:r>
            <a:r>
              <a:rPr lang="tr-TR" sz="2400" dirty="0" err="1" smtClean="0"/>
              <a:t>sing</a:t>
            </a:r>
            <a:r>
              <a:rPr lang="tr-TR" sz="2400" dirty="0" smtClean="0"/>
              <a:t> a </a:t>
            </a:r>
            <a:r>
              <a:rPr lang="tr-TR" sz="2400" dirty="0" err="1" smtClean="0"/>
              <a:t>song</a:t>
            </a:r>
            <a:endParaRPr lang="tr-TR" sz="24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96</TotalTime>
  <Words>393</Words>
  <Application>Microsoft Office PowerPoint</Application>
  <PresentationFormat>Ekran Gösterisi (4:3)</PresentationFormat>
  <Paragraphs>96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Kalabalık</vt:lpstr>
      <vt:lpstr>5.SINIF İNGİLİZCE 4. UNIT GAMES AND HOBBİES</vt:lpstr>
      <vt:lpstr>         -Kelimeler-(Oyunlar)</vt:lpstr>
      <vt:lpstr>        -Kelimeler-(Hobiler)</vt:lpstr>
      <vt:lpstr>      -Can-(Yapabiliyorum)</vt:lpstr>
      <vt:lpstr>A- Can fiilini tanıyalım.</vt:lpstr>
      <vt:lpstr>B- Cannot (Can’t) fiilini tanıyalım.</vt:lpstr>
      <vt:lpstr>-Can İle İlgili Bazı Kurallar-</vt:lpstr>
      <vt:lpstr>Aşağıdaki Etkinliği Yapınız.</vt:lpstr>
      <vt:lpstr>BEREN</vt:lpstr>
      <vt:lpstr>Slayt 10</vt:lpstr>
      <vt:lpstr>Slayt 11</vt:lpstr>
      <vt:lpstr>Slayt 12</vt:lpstr>
      <vt:lpstr>     Sunumu İzlediğiniz İçin                                        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2015-12-28T19:14:01Z</dcterms:created>
  <dcterms:modified xsi:type="dcterms:W3CDTF">2015-12-29T09:10:55Z</dcterms:modified>
  <cp:category>www.sorubak.com</cp:category>
</cp:coreProperties>
</file>