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3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6" r:id="rId50"/>
    <p:sldId id="304" r:id="rId51"/>
    <p:sldId id="305" r:id="rId52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8" autoAdjust="0"/>
  </p:normalViewPr>
  <p:slideViewPr>
    <p:cSldViewPr>
      <p:cViewPr>
        <p:scale>
          <a:sx n="50" d="100"/>
          <a:sy n="50" d="100"/>
        </p:scale>
        <p:origin x="-2142" y="-8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9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C330366-0FB0-4982-8F2A-F7B4D41D18C4}" type="datetimeFigureOut">
              <a:rPr lang="tr-TR"/>
              <a:pPr>
                <a:defRPr/>
              </a:pPr>
              <a:t>13.02.2016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1682BC4-91DB-4D53-8E7A-389CFA96233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682BC4-91DB-4D53-8E7A-389CFA962334}" type="slidenum">
              <a:rPr lang="tr-TR" smtClean="0"/>
              <a:pPr>
                <a:defRPr/>
              </a:pPr>
              <a:t>51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147483647 w 3985"/>
              <a:gd name="T1" fmla="*/ 0 h 3619"/>
              <a:gd name="T2" fmla="*/ 0 w 3985"/>
              <a:gd name="T3" fmla="*/ 2147483647 h 3619"/>
              <a:gd name="T4" fmla="*/ 2147483647 w 3985"/>
              <a:gd name="T5" fmla="*/ 2147483647 h 3619"/>
              <a:gd name="T6" fmla="*/ 2147483647 w 3985"/>
              <a:gd name="T7" fmla="*/ 2147483647 h 3619"/>
              <a:gd name="T8" fmla="*/ 2147483647 w 3985"/>
              <a:gd name="T9" fmla="*/ 0 h 3619"/>
              <a:gd name="T10" fmla="*/ 2147483647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145088 w 794"/>
                <a:gd name="T1" fmla="*/ 35325 h 414"/>
                <a:gd name="T2" fmla="*/ 129752 w 794"/>
                <a:gd name="T3" fmla="*/ 28447 h 414"/>
                <a:gd name="T4" fmla="*/ 101630 w 794"/>
                <a:gd name="T5" fmla="*/ 18797 h 414"/>
                <a:gd name="T6" fmla="*/ 12970 w 794"/>
                <a:gd name="T7" fmla="*/ 0 h 414"/>
                <a:gd name="T8" fmla="*/ 4183 w 794"/>
                <a:gd name="T9" fmla="*/ 1781 h 414"/>
                <a:gd name="T10" fmla="*/ 0 w 794"/>
                <a:gd name="T11" fmla="*/ 7429 h 414"/>
                <a:gd name="T12" fmla="*/ 5098 w 794"/>
                <a:gd name="T13" fmla="*/ 13874 h 414"/>
                <a:gd name="T14" fmla="*/ 104152 w 794"/>
                <a:gd name="T15" fmla="*/ 36600 h 414"/>
                <a:gd name="T16" fmla="*/ 125855 w 794"/>
                <a:gd name="T17" fmla="*/ 35145 h 414"/>
                <a:gd name="T18" fmla="*/ 143402 w 794"/>
                <a:gd name="T19" fmla="*/ 37027 h 414"/>
                <a:gd name="T20" fmla="*/ 145088 w 794"/>
                <a:gd name="T21" fmla="*/ 35325 h 414"/>
                <a:gd name="T22" fmla="*/ 145088 w 794"/>
                <a:gd name="T23" fmla="*/ 3532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777 w 1586"/>
                <a:gd name="T1" fmla="*/ 0 h 821"/>
                <a:gd name="T2" fmla="*/ 7546 w 1586"/>
                <a:gd name="T3" fmla="*/ 1441 h 821"/>
                <a:gd name="T4" fmla="*/ 8096 w 1586"/>
                <a:gd name="T5" fmla="*/ 1771 h 821"/>
                <a:gd name="T6" fmla="*/ 8993 w 1586"/>
                <a:gd name="T7" fmla="*/ 2198 h 821"/>
                <a:gd name="T8" fmla="*/ 8874 w 1586"/>
                <a:gd name="T9" fmla="*/ 2279 h 821"/>
                <a:gd name="T10" fmla="*/ 7653 w 1586"/>
                <a:gd name="T11" fmla="*/ 2184 h 821"/>
                <a:gd name="T12" fmla="*/ 6491 w 1586"/>
                <a:gd name="T13" fmla="*/ 2251 h 821"/>
                <a:gd name="T14" fmla="*/ 235 w 1586"/>
                <a:gd name="T15" fmla="*/ 829 h 821"/>
                <a:gd name="T16" fmla="*/ 0 w 1586"/>
                <a:gd name="T17" fmla="*/ 417 h 821"/>
                <a:gd name="T18" fmla="*/ 260 w 1586"/>
                <a:gd name="T19" fmla="*/ 88 h 821"/>
                <a:gd name="T20" fmla="*/ 777 w 1586"/>
                <a:gd name="T21" fmla="*/ 0 h 821"/>
                <a:gd name="T22" fmla="*/ 77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915 h 747"/>
                <a:gd name="T2" fmla="*/ 5294 w 1049"/>
                <a:gd name="T3" fmla="*/ 2105 h 747"/>
                <a:gd name="T4" fmla="*/ 5393 w 1049"/>
                <a:gd name="T5" fmla="*/ 1505 h 747"/>
                <a:gd name="T6" fmla="*/ 6024 w 1049"/>
                <a:gd name="T7" fmla="*/ 1190 h 747"/>
                <a:gd name="T8" fmla="*/ 448 w 1049"/>
                <a:gd name="T9" fmla="*/ 0 h 747"/>
                <a:gd name="T10" fmla="*/ 0 w 1049"/>
                <a:gd name="T11" fmla="*/ 357 h 747"/>
                <a:gd name="T12" fmla="*/ 0 w 1049"/>
                <a:gd name="T13" fmla="*/ 915 h 747"/>
                <a:gd name="T14" fmla="*/ 0 w 1049"/>
                <a:gd name="T15" fmla="*/ 91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619 w 150"/>
                  <a:gd name="T1" fmla="*/ 0 h 173"/>
                  <a:gd name="T2" fmla="*/ 228 w 150"/>
                  <a:gd name="T3" fmla="*/ 192 h 173"/>
                  <a:gd name="T4" fmla="*/ 0 w 150"/>
                  <a:gd name="T5" fmla="*/ 502 h 173"/>
                  <a:gd name="T6" fmla="*/ 451 w 150"/>
                  <a:gd name="T7" fmla="*/ 464 h 173"/>
                  <a:gd name="T8" fmla="*/ 581 w 150"/>
                  <a:gd name="T9" fmla="*/ 245 h 173"/>
                  <a:gd name="T10" fmla="*/ 847 w 150"/>
                  <a:gd name="T11" fmla="*/ 78 h 173"/>
                  <a:gd name="T12" fmla="*/ 619 w 150"/>
                  <a:gd name="T13" fmla="*/ 0 h 173"/>
                  <a:gd name="T14" fmla="*/ 619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890 w 1684"/>
                  <a:gd name="T1" fmla="*/ 0 h 880"/>
                  <a:gd name="T2" fmla="*/ 360 w 1684"/>
                  <a:gd name="T3" fmla="*/ 146 h 880"/>
                  <a:gd name="T4" fmla="*/ 0 w 1684"/>
                  <a:gd name="T5" fmla="*/ 582 h 880"/>
                  <a:gd name="T6" fmla="*/ 384 w 1684"/>
                  <a:gd name="T7" fmla="*/ 1004 h 880"/>
                  <a:gd name="T8" fmla="*/ 6749 w 1684"/>
                  <a:gd name="T9" fmla="*/ 2425 h 880"/>
                  <a:gd name="T10" fmla="*/ 8120 w 1684"/>
                  <a:gd name="T11" fmla="*/ 2336 h 880"/>
                  <a:gd name="T12" fmla="*/ 9231 w 1684"/>
                  <a:gd name="T13" fmla="*/ 2462 h 880"/>
                  <a:gd name="T14" fmla="*/ 9616 w 1684"/>
                  <a:gd name="T15" fmla="*/ 2262 h 880"/>
                  <a:gd name="T16" fmla="*/ 8576 w 1684"/>
                  <a:gd name="T17" fmla="*/ 1857 h 880"/>
                  <a:gd name="T18" fmla="*/ 8153 w 1684"/>
                  <a:gd name="T19" fmla="*/ 1434 h 880"/>
                  <a:gd name="T20" fmla="*/ 7820 w 1684"/>
                  <a:gd name="T21" fmla="*/ 1474 h 880"/>
                  <a:gd name="T22" fmla="*/ 8216 w 1684"/>
                  <a:gd name="T23" fmla="*/ 1857 h 880"/>
                  <a:gd name="T24" fmla="*/ 9011 w 1684"/>
                  <a:gd name="T25" fmla="*/ 2265 h 880"/>
                  <a:gd name="T26" fmla="*/ 8070 w 1684"/>
                  <a:gd name="T27" fmla="*/ 2201 h 880"/>
                  <a:gd name="T28" fmla="*/ 6960 w 1684"/>
                  <a:gd name="T29" fmla="*/ 2275 h 880"/>
                  <a:gd name="T30" fmla="*/ 7165 w 1684"/>
                  <a:gd name="T31" fmla="*/ 1817 h 880"/>
                  <a:gd name="T32" fmla="*/ 7641 w 1684"/>
                  <a:gd name="T33" fmla="*/ 1505 h 880"/>
                  <a:gd name="T34" fmla="*/ 7084 w 1684"/>
                  <a:gd name="T35" fmla="*/ 1544 h 880"/>
                  <a:gd name="T36" fmla="*/ 6652 w 1684"/>
                  <a:gd name="T37" fmla="*/ 1841 h 880"/>
                  <a:gd name="T38" fmla="*/ 6505 w 1684"/>
                  <a:gd name="T39" fmla="*/ 2214 h 880"/>
                  <a:gd name="T40" fmla="*/ 612 w 1684"/>
                  <a:gd name="T41" fmla="*/ 867 h 880"/>
                  <a:gd name="T42" fmla="*/ 456 w 1684"/>
                  <a:gd name="T43" fmla="*/ 601 h 880"/>
                  <a:gd name="T44" fmla="*/ 588 w 1684"/>
                  <a:gd name="T45" fmla="*/ 267 h 880"/>
                  <a:gd name="T46" fmla="*/ 1237 w 1684"/>
                  <a:gd name="T47" fmla="*/ 0 h 880"/>
                  <a:gd name="T48" fmla="*/ 890 w 1684"/>
                  <a:gd name="T49" fmla="*/ 0 h 880"/>
                  <a:gd name="T50" fmla="*/ 890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572 w 1190"/>
                  <a:gd name="T1" fmla="*/ 0 h 500"/>
                  <a:gd name="T2" fmla="*/ 6795 w 1190"/>
                  <a:gd name="T3" fmla="*/ 1368 h 500"/>
                  <a:gd name="T4" fmla="*/ 6140 w 1190"/>
                  <a:gd name="T5" fmla="*/ 1396 h 500"/>
                  <a:gd name="T6" fmla="*/ 0 w 1190"/>
                  <a:gd name="T7" fmla="*/ 75 h 500"/>
                  <a:gd name="T8" fmla="*/ 572 w 1190"/>
                  <a:gd name="T9" fmla="*/ 0 h 500"/>
                  <a:gd name="T10" fmla="*/ 572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668 w 160"/>
                  <a:gd name="T1" fmla="*/ 0 h 335"/>
                  <a:gd name="T2" fmla="*/ 109 w 160"/>
                  <a:gd name="T3" fmla="*/ 293 h 335"/>
                  <a:gd name="T4" fmla="*/ 0 w 160"/>
                  <a:gd name="T5" fmla="*/ 630 h 335"/>
                  <a:gd name="T6" fmla="*/ 192 w 160"/>
                  <a:gd name="T7" fmla="*/ 862 h 335"/>
                  <a:gd name="T8" fmla="*/ 539 w 160"/>
                  <a:gd name="T9" fmla="*/ 919 h 335"/>
                  <a:gd name="T10" fmla="*/ 437 w 160"/>
                  <a:gd name="T11" fmla="*/ 421 h 335"/>
                  <a:gd name="T12" fmla="*/ 919 w 160"/>
                  <a:gd name="T13" fmla="*/ 48 h 335"/>
                  <a:gd name="T14" fmla="*/ 668 w 160"/>
                  <a:gd name="T15" fmla="*/ 0 h 335"/>
                  <a:gd name="T16" fmla="*/ 668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81 w 489"/>
                  <a:gd name="T1" fmla="*/ 97 h 296"/>
                  <a:gd name="T2" fmla="*/ 900 w 489"/>
                  <a:gd name="T3" fmla="*/ 186 h 296"/>
                  <a:gd name="T4" fmla="*/ 1826 w 489"/>
                  <a:gd name="T5" fmla="*/ 386 h 296"/>
                  <a:gd name="T6" fmla="*/ 2480 w 489"/>
                  <a:gd name="T7" fmla="*/ 685 h 296"/>
                  <a:gd name="T8" fmla="*/ 1837 w 489"/>
                  <a:gd name="T9" fmla="*/ 647 h 296"/>
                  <a:gd name="T10" fmla="*/ 781 w 489"/>
                  <a:gd name="T11" fmla="*/ 411 h 296"/>
                  <a:gd name="T12" fmla="*/ 281 w 489"/>
                  <a:gd name="T13" fmla="*/ 225 h 296"/>
                  <a:gd name="T14" fmla="*/ 601 w 489"/>
                  <a:gd name="T15" fmla="*/ 459 h 296"/>
                  <a:gd name="T16" fmla="*/ 1532 w 489"/>
                  <a:gd name="T17" fmla="*/ 759 h 296"/>
                  <a:gd name="T18" fmla="*/ 2624 w 489"/>
                  <a:gd name="T19" fmla="*/ 834 h 296"/>
                  <a:gd name="T20" fmla="*/ 2754 w 489"/>
                  <a:gd name="T21" fmla="*/ 630 h 296"/>
                  <a:gd name="T22" fmla="*/ 2220 w 489"/>
                  <a:gd name="T23" fmla="*/ 338 h 296"/>
                  <a:gd name="T24" fmla="*/ 957 w 489"/>
                  <a:gd name="T25" fmla="*/ 48 h 296"/>
                  <a:gd name="T26" fmla="*/ 0 w 489"/>
                  <a:gd name="T27" fmla="*/ 0 h 296"/>
                  <a:gd name="T28" fmla="*/ 81 w 489"/>
                  <a:gd name="T29" fmla="*/ 97 h 296"/>
                  <a:gd name="T30" fmla="*/ 81 w 489"/>
                  <a:gd name="T31" fmla="*/ 97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248 w 794"/>
                <a:gd name="T1" fmla="*/ 70 h 414"/>
                <a:gd name="T2" fmla="*/ 222 w 794"/>
                <a:gd name="T3" fmla="*/ 57 h 414"/>
                <a:gd name="T4" fmla="*/ 173 w 794"/>
                <a:gd name="T5" fmla="*/ 37 h 414"/>
                <a:gd name="T6" fmla="*/ 22 w 794"/>
                <a:gd name="T7" fmla="*/ 0 h 414"/>
                <a:gd name="T8" fmla="*/ 7 w 794"/>
                <a:gd name="T9" fmla="*/ 4 h 414"/>
                <a:gd name="T10" fmla="*/ 0 w 794"/>
                <a:gd name="T11" fmla="*/ 15 h 414"/>
                <a:gd name="T12" fmla="*/ 8 w 794"/>
                <a:gd name="T13" fmla="*/ 28 h 414"/>
                <a:gd name="T14" fmla="*/ 178 w 794"/>
                <a:gd name="T15" fmla="*/ 73 h 414"/>
                <a:gd name="T16" fmla="*/ 215 w 794"/>
                <a:gd name="T17" fmla="*/ 69 h 414"/>
                <a:gd name="T18" fmla="*/ 246 w 794"/>
                <a:gd name="T19" fmla="*/ 74 h 414"/>
                <a:gd name="T20" fmla="*/ 248 w 794"/>
                <a:gd name="T21" fmla="*/ 70 h 414"/>
                <a:gd name="T22" fmla="*/ 248 w 794"/>
                <a:gd name="T23" fmla="*/ 7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 w 1586"/>
                <a:gd name="T1" fmla="*/ 0 h 821"/>
                <a:gd name="T2" fmla="*/ 13 w 1586"/>
                <a:gd name="T3" fmla="*/ 3 h 821"/>
                <a:gd name="T4" fmla="*/ 14 w 1586"/>
                <a:gd name="T5" fmla="*/ 4 h 821"/>
                <a:gd name="T6" fmla="*/ 15 w 1586"/>
                <a:gd name="T7" fmla="*/ 4 h 821"/>
                <a:gd name="T8" fmla="*/ 15 w 1586"/>
                <a:gd name="T9" fmla="*/ 5 h 821"/>
                <a:gd name="T10" fmla="*/ 13 w 1586"/>
                <a:gd name="T11" fmla="*/ 4 h 821"/>
                <a:gd name="T12" fmla="*/ 11 w 1586"/>
                <a:gd name="T13" fmla="*/ 5 h 821"/>
                <a:gd name="T14" fmla="*/ 0 w 1586"/>
                <a:gd name="T15" fmla="*/ 2 h 821"/>
                <a:gd name="T16" fmla="*/ 0 w 1586"/>
                <a:gd name="T17" fmla="*/ 1 h 821"/>
                <a:gd name="T18" fmla="*/ 0 w 1586"/>
                <a:gd name="T19" fmla="*/ 0 h 821"/>
                <a:gd name="T20" fmla="*/ 1 w 1586"/>
                <a:gd name="T21" fmla="*/ 0 h 821"/>
                <a:gd name="T22" fmla="*/ 1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2 h 747"/>
                <a:gd name="T2" fmla="*/ 9 w 1049"/>
                <a:gd name="T3" fmla="*/ 4 h 747"/>
                <a:gd name="T4" fmla="*/ 9 w 1049"/>
                <a:gd name="T5" fmla="*/ 3 h 747"/>
                <a:gd name="T6" fmla="*/ 10 w 1049"/>
                <a:gd name="T7" fmla="*/ 2 h 747"/>
                <a:gd name="T8" fmla="*/ 1 w 1049"/>
                <a:gd name="T9" fmla="*/ 0 h 747"/>
                <a:gd name="T10" fmla="*/ 0 w 1049"/>
                <a:gd name="T11" fmla="*/ 1 h 747"/>
                <a:gd name="T12" fmla="*/ 0 w 1049"/>
                <a:gd name="T13" fmla="*/ 2 h 747"/>
                <a:gd name="T14" fmla="*/ 0 w 1049"/>
                <a:gd name="T15" fmla="*/ 2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 w 150"/>
                  <a:gd name="T1" fmla="*/ 0 h 173"/>
                  <a:gd name="T2" fmla="*/ 0 w 150"/>
                  <a:gd name="T3" fmla="*/ 0 h 173"/>
                  <a:gd name="T4" fmla="*/ 0 w 150"/>
                  <a:gd name="T5" fmla="*/ 1 h 173"/>
                  <a:gd name="T6" fmla="*/ 1 w 150"/>
                  <a:gd name="T7" fmla="*/ 1 h 173"/>
                  <a:gd name="T8" fmla="*/ 1 w 150"/>
                  <a:gd name="T9" fmla="*/ 0 h 173"/>
                  <a:gd name="T10" fmla="*/ 2 w 150"/>
                  <a:gd name="T11" fmla="*/ 0 h 173"/>
                  <a:gd name="T12" fmla="*/ 1 w 150"/>
                  <a:gd name="T13" fmla="*/ 0 h 173"/>
                  <a:gd name="T14" fmla="*/ 1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2 w 1684"/>
                  <a:gd name="T1" fmla="*/ 0 h 880"/>
                  <a:gd name="T2" fmla="*/ 1 w 1684"/>
                  <a:gd name="T3" fmla="*/ 0 h 880"/>
                  <a:gd name="T4" fmla="*/ 0 w 1684"/>
                  <a:gd name="T5" fmla="*/ 1 h 880"/>
                  <a:gd name="T6" fmla="*/ 1 w 1684"/>
                  <a:gd name="T7" fmla="*/ 2 h 880"/>
                  <a:gd name="T8" fmla="*/ 11 w 1684"/>
                  <a:gd name="T9" fmla="*/ 5 h 880"/>
                  <a:gd name="T10" fmla="*/ 14 w 1684"/>
                  <a:gd name="T11" fmla="*/ 5 h 880"/>
                  <a:gd name="T12" fmla="*/ 16 w 1684"/>
                  <a:gd name="T13" fmla="*/ 5 h 880"/>
                  <a:gd name="T14" fmla="*/ 17 w 1684"/>
                  <a:gd name="T15" fmla="*/ 5 h 880"/>
                  <a:gd name="T16" fmla="*/ 15 w 1684"/>
                  <a:gd name="T17" fmla="*/ 4 h 880"/>
                  <a:gd name="T18" fmla="*/ 14 w 1684"/>
                  <a:gd name="T19" fmla="*/ 3 h 880"/>
                  <a:gd name="T20" fmla="*/ 13 w 1684"/>
                  <a:gd name="T21" fmla="*/ 3 h 880"/>
                  <a:gd name="T22" fmla="*/ 14 w 1684"/>
                  <a:gd name="T23" fmla="*/ 4 h 880"/>
                  <a:gd name="T24" fmla="*/ 15 w 1684"/>
                  <a:gd name="T25" fmla="*/ 5 h 880"/>
                  <a:gd name="T26" fmla="*/ 14 w 1684"/>
                  <a:gd name="T27" fmla="*/ 4 h 880"/>
                  <a:gd name="T28" fmla="*/ 12 w 1684"/>
                  <a:gd name="T29" fmla="*/ 5 h 880"/>
                  <a:gd name="T30" fmla="*/ 12 w 1684"/>
                  <a:gd name="T31" fmla="*/ 4 h 880"/>
                  <a:gd name="T32" fmla="*/ 13 w 1684"/>
                  <a:gd name="T33" fmla="*/ 3 h 880"/>
                  <a:gd name="T34" fmla="*/ 12 w 1684"/>
                  <a:gd name="T35" fmla="*/ 3 h 880"/>
                  <a:gd name="T36" fmla="*/ 11 w 1684"/>
                  <a:gd name="T37" fmla="*/ 4 h 880"/>
                  <a:gd name="T38" fmla="*/ 11 w 1684"/>
                  <a:gd name="T39" fmla="*/ 4 h 880"/>
                  <a:gd name="T40" fmla="*/ 1 w 1684"/>
                  <a:gd name="T41" fmla="*/ 2 h 880"/>
                  <a:gd name="T42" fmla="*/ 1 w 1684"/>
                  <a:gd name="T43" fmla="*/ 1 h 880"/>
                  <a:gd name="T44" fmla="*/ 1 w 1684"/>
                  <a:gd name="T45" fmla="*/ 0 h 880"/>
                  <a:gd name="T46" fmla="*/ 2 w 1684"/>
                  <a:gd name="T47" fmla="*/ 0 h 880"/>
                  <a:gd name="T48" fmla="*/ 2 w 1684"/>
                  <a:gd name="T49" fmla="*/ 0 h 880"/>
                  <a:gd name="T50" fmla="*/ 2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 w 1190"/>
                  <a:gd name="T1" fmla="*/ 0 h 500"/>
                  <a:gd name="T2" fmla="*/ 12 w 1190"/>
                  <a:gd name="T3" fmla="*/ 2 h 500"/>
                  <a:gd name="T4" fmla="*/ 11 w 1190"/>
                  <a:gd name="T5" fmla="*/ 3 h 500"/>
                  <a:gd name="T6" fmla="*/ 0 w 1190"/>
                  <a:gd name="T7" fmla="*/ 0 h 500"/>
                  <a:gd name="T8" fmla="*/ 1 w 1190"/>
                  <a:gd name="T9" fmla="*/ 0 h 500"/>
                  <a:gd name="T10" fmla="*/ 1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 w 160"/>
                  <a:gd name="T1" fmla="*/ 0 h 335"/>
                  <a:gd name="T2" fmla="*/ 0 w 160"/>
                  <a:gd name="T3" fmla="*/ 1 h 335"/>
                  <a:gd name="T4" fmla="*/ 0 w 160"/>
                  <a:gd name="T5" fmla="*/ 1 h 335"/>
                  <a:gd name="T6" fmla="*/ 0 w 160"/>
                  <a:gd name="T7" fmla="*/ 2 h 335"/>
                  <a:gd name="T8" fmla="*/ 1 w 160"/>
                  <a:gd name="T9" fmla="*/ 2 h 335"/>
                  <a:gd name="T10" fmla="*/ 1 w 160"/>
                  <a:gd name="T11" fmla="*/ 1 h 335"/>
                  <a:gd name="T12" fmla="*/ 2 w 160"/>
                  <a:gd name="T13" fmla="*/ 0 h 335"/>
                  <a:gd name="T14" fmla="*/ 1 w 160"/>
                  <a:gd name="T15" fmla="*/ 0 h 335"/>
                  <a:gd name="T16" fmla="*/ 1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0 w 489"/>
                  <a:gd name="T1" fmla="*/ 0 h 296"/>
                  <a:gd name="T2" fmla="*/ 2 w 489"/>
                  <a:gd name="T3" fmla="*/ 0 h 296"/>
                  <a:gd name="T4" fmla="*/ 3 w 489"/>
                  <a:gd name="T5" fmla="*/ 1 h 296"/>
                  <a:gd name="T6" fmla="*/ 4 w 489"/>
                  <a:gd name="T7" fmla="*/ 1 h 296"/>
                  <a:gd name="T8" fmla="*/ 3 w 489"/>
                  <a:gd name="T9" fmla="*/ 1 h 296"/>
                  <a:gd name="T10" fmla="*/ 2 w 489"/>
                  <a:gd name="T11" fmla="*/ 1 h 296"/>
                  <a:gd name="T12" fmla="*/ 0 w 489"/>
                  <a:gd name="T13" fmla="*/ 0 h 296"/>
                  <a:gd name="T14" fmla="*/ 1 w 489"/>
                  <a:gd name="T15" fmla="*/ 1 h 296"/>
                  <a:gd name="T16" fmla="*/ 3 w 489"/>
                  <a:gd name="T17" fmla="*/ 1 h 296"/>
                  <a:gd name="T18" fmla="*/ 4 w 489"/>
                  <a:gd name="T19" fmla="*/ 2 h 296"/>
                  <a:gd name="T20" fmla="*/ 5 w 489"/>
                  <a:gd name="T21" fmla="*/ 1 h 296"/>
                  <a:gd name="T22" fmla="*/ 4 w 489"/>
                  <a:gd name="T23" fmla="*/ 1 h 296"/>
                  <a:gd name="T24" fmla="*/ 2 w 489"/>
                  <a:gd name="T25" fmla="*/ 0 h 296"/>
                  <a:gd name="T26" fmla="*/ 0 w 489"/>
                  <a:gd name="T27" fmla="*/ 0 h 296"/>
                  <a:gd name="T28" fmla="*/ 0 w 489"/>
                  <a:gd name="T29" fmla="*/ 0 h 296"/>
                  <a:gd name="T30" fmla="*/ 0 w 489"/>
                  <a:gd name="T31" fmla="*/ 0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2147483647 w 4288"/>
              <a:gd name="T3" fmla="*/ 2147483647 h 459"/>
              <a:gd name="T4" fmla="*/ 2147483647 w 4288"/>
              <a:gd name="T5" fmla="*/ 2147483647 h 459"/>
              <a:gd name="T6" fmla="*/ 2147483647 w 4288"/>
              <a:gd name="T7" fmla="*/ 2147483647 h 459"/>
              <a:gd name="T8" fmla="*/ 2147483647 w 4288"/>
              <a:gd name="T9" fmla="*/ 2147483647 h 459"/>
              <a:gd name="T10" fmla="*/ 2147483647 w 4288"/>
              <a:gd name="T11" fmla="*/ 2147483647 h 459"/>
              <a:gd name="T12" fmla="*/ 2147483647 w 4288"/>
              <a:gd name="T13" fmla="*/ 2147483647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2147483647 h 240"/>
              <a:gd name="T2" fmla="*/ 2147483647 w 560"/>
              <a:gd name="T3" fmla="*/ 2147483647 h 240"/>
              <a:gd name="T4" fmla="*/ 2147483647 w 560"/>
              <a:gd name="T5" fmla="*/ 2147483647 h 240"/>
              <a:gd name="T6" fmla="*/ 2147483647 w 560"/>
              <a:gd name="T7" fmla="*/ 2147483647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/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tr-TR" noProof="0" smtClean="0"/>
              <a:t>Asıl başlık stili için tıklatın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tr-TR" noProof="0" smtClean="0"/>
              <a:t>Asıl alt başlık stilini düzenlemek için tıklatın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4B2ED-0824-4D82-9B48-0A14911E63D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DAFFB-405D-489C-B61C-A898AC3E216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61A66-A9EB-4F69-8B5B-858CC68CD43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13CDF-0C5C-4011-BA4E-CC99E25BAC8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8F6B4-35E0-47F2-BF93-666E9EE5C11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41D9E-43DF-4F49-8753-6374DA68C86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7BC89-569C-4E62-80FF-A5E7D2322B2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D6003F-E2A8-43E9-8F82-C6A87D4BC2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2FC3B-A1E0-418F-8B57-D03D82E23D0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4311A-B7D6-4308-868E-B512ABAB90B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9E41B-C2BE-4CF6-93FF-E4A746ADF5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147483647 w 2903"/>
              <a:gd name="T1" fmla="*/ 2147483647 h 3686"/>
              <a:gd name="T2" fmla="*/ 2147483647 w 2903"/>
              <a:gd name="T3" fmla="*/ 2147483647 h 3686"/>
              <a:gd name="T4" fmla="*/ 2147483647 w 2903"/>
              <a:gd name="T5" fmla="*/ 0 h 3686"/>
              <a:gd name="T6" fmla="*/ 2147483647 w 2903"/>
              <a:gd name="T7" fmla="*/ 2147483647 h 3686"/>
              <a:gd name="T8" fmla="*/ 2147483647 w 2903"/>
              <a:gd name="T9" fmla="*/ 2147483647 h 3686"/>
              <a:gd name="T10" fmla="*/ 0 w 2903"/>
              <a:gd name="T11" fmla="*/ 2147483647 h 3686"/>
              <a:gd name="T12" fmla="*/ 2147483647 w 2903"/>
              <a:gd name="T13" fmla="*/ 2147483647 h 3686"/>
              <a:gd name="T14" fmla="*/ 2147483647 w 2903"/>
              <a:gd name="T15" fmla="*/ 2147483647 h 3686"/>
              <a:gd name="T16" fmla="*/ 2147483647 w 2903"/>
              <a:gd name="T17" fmla="*/ 2147483647 h 3686"/>
              <a:gd name="T18" fmla="*/ 2147483647 w 2903"/>
              <a:gd name="T19" fmla="*/ 2147483647 h 3686"/>
              <a:gd name="T20" fmla="*/ 2147483647 w 2903"/>
              <a:gd name="T21" fmla="*/ 2147483647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B843F3F-0FFE-48C3-840B-41F30B78236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147483647 w 2911"/>
              <a:gd name="T1" fmla="*/ 0 h 3703"/>
              <a:gd name="T2" fmla="*/ 2147483647 w 2911"/>
              <a:gd name="T3" fmla="*/ 2147483647 h 3703"/>
              <a:gd name="T4" fmla="*/ 2147483647 w 2911"/>
              <a:gd name="T5" fmla="*/ 2147483647 h 3703"/>
              <a:gd name="T6" fmla="*/ 0 w 2911"/>
              <a:gd name="T7" fmla="*/ 2147483647 h 3703"/>
              <a:gd name="T8" fmla="*/ 2147483647 w 2911"/>
              <a:gd name="T9" fmla="*/ 2147483647 h 3703"/>
              <a:gd name="T10" fmla="*/ 2147483647 w 2911"/>
              <a:gd name="T11" fmla="*/ 2147483647 h 3703"/>
              <a:gd name="T12" fmla="*/ 2147483647 w 2911"/>
              <a:gd name="T13" fmla="*/ 2147483647 h 3703"/>
              <a:gd name="T14" fmla="*/ 2147483647 w 2911"/>
              <a:gd name="T15" fmla="*/ 2147483647 h 3703"/>
              <a:gd name="T16" fmla="*/ 2147483647 w 2911"/>
              <a:gd name="T17" fmla="*/ 2147483647 h 3703"/>
              <a:gd name="T18" fmla="*/ 2147483647 w 2911"/>
              <a:gd name="T19" fmla="*/ 0 h 3703"/>
              <a:gd name="T20" fmla="*/ 2147483647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147483647 h 2777"/>
              <a:gd name="T2" fmla="*/ 2147483647 w 2561"/>
              <a:gd name="T3" fmla="*/ 2147483647 h 2777"/>
              <a:gd name="T4" fmla="*/ 2147483647 w 2561"/>
              <a:gd name="T5" fmla="*/ 2147483647 h 2777"/>
              <a:gd name="T6" fmla="*/ 2147483647 w 2561"/>
              <a:gd name="T7" fmla="*/ 2147483647 h 2777"/>
              <a:gd name="T8" fmla="*/ 2147483647 w 2561"/>
              <a:gd name="T9" fmla="*/ 2147483647 h 2777"/>
              <a:gd name="T10" fmla="*/ 2147483647 w 2561"/>
              <a:gd name="T11" fmla="*/ 0 h 2777"/>
              <a:gd name="T12" fmla="*/ 0 w 2561"/>
              <a:gd name="T13" fmla="*/ 2147483647 h 2777"/>
              <a:gd name="T14" fmla="*/ 0 w 2561"/>
              <a:gd name="T15" fmla="*/ 2147483647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5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50 w 2177"/>
                <a:gd name="T1" fmla="*/ 40 h 1298"/>
                <a:gd name="T2" fmla="*/ 45 w 2177"/>
                <a:gd name="T3" fmla="*/ 35 h 1298"/>
                <a:gd name="T4" fmla="*/ 42 w 2177"/>
                <a:gd name="T5" fmla="*/ 15 h 1298"/>
                <a:gd name="T6" fmla="*/ 67 w 2177"/>
                <a:gd name="T7" fmla="*/ 11 h 1298"/>
                <a:gd name="T8" fmla="*/ 69 w 2177"/>
                <a:gd name="T9" fmla="*/ 7 h 1298"/>
                <a:gd name="T10" fmla="*/ 66 w 2177"/>
                <a:gd name="T11" fmla="*/ 4 h 1298"/>
                <a:gd name="T12" fmla="*/ 40 w 2177"/>
                <a:gd name="T13" fmla="*/ 7 h 1298"/>
                <a:gd name="T14" fmla="*/ 39 w 2177"/>
                <a:gd name="T15" fmla="*/ 1 h 1298"/>
                <a:gd name="T16" fmla="*/ 34 w 2177"/>
                <a:gd name="T17" fmla="*/ 0 h 1298"/>
                <a:gd name="T18" fmla="*/ 30 w 2177"/>
                <a:gd name="T19" fmla="*/ 1 h 1298"/>
                <a:gd name="T20" fmla="*/ 28 w 2177"/>
                <a:gd name="T21" fmla="*/ 4 h 1298"/>
                <a:gd name="T22" fmla="*/ 30 w 2177"/>
                <a:gd name="T23" fmla="*/ 9 h 1298"/>
                <a:gd name="T24" fmla="*/ 21 w 2177"/>
                <a:gd name="T25" fmla="*/ 14 h 1298"/>
                <a:gd name="T26" fmla="*/ 31 w 2177"/>
                <a:gd name="T27" fmla="*/ 15 h 1298"/>
                <a:gd name="T28" fmla="*/ 35 w 2177"/>
                <a:gd name="T29" fmla="*/ 28 h 1298"/>
                <a:gd name="T30" fmla="*/ 5 w 2177"/>
                <a:gd name="T31" fmla="*/ 15 h 1298"/>
                <a:gd name="T32" fmla="*/ 2 w 2177"/>
                <a:gd name="T33" fmla="*/ 16 h 1298"/>
                <a:gd name="T34" fmla="*/ 0 w 2177"/>
                <a:gd name="T35" fmla="*/ 20 h 1298"/>
                <a:gd name="T36" fmla="*/ 2 w 2177"/>
                <a:gd name="T37" fmla="*/ 25 h 1298"/>
                <a:gd name="T38" fmla="*/ 36 w 2177"/>
                <a:gd name="T39" fmla="*/ 41 h 1298"/>
                <a:gd name="T40" fmla="*/ 44 w 2177"/>
                <a:gd name="T41" fmla="*/ 40 h 1298"/>
                <a:gd name="T42" fmla="*/ 50 w 2177"/>
                <a:gd name="T43" fmla="*/ 41 h 1298"/>
                <a:gd name="T44" fmla="*/ 50 w 2177"/>
                <a:gd name="T45" fmla="*/ 40 h 1298"/>
                <a:gd name="T46" fmla="*/ 50 w 2177"/>
                <a:gd name="T47" fmla="*/ 4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1 h 258"/>
                <a:gd name="T2" fmla="*/ 3 w 143"/>
                <a:gd name="T3" fmla="*/ 0 h 258"/>
                <a:gd name="T4" fmla="*/ 4 w 143"/>
                <a:gd name="T5" fmla="*/ 8 h 258"/>
                <a:gd name="T6" fmla="*/ 0 w 143"/>
                <a:gd name="T7" fmla="*/ 9 h 258"/>
                <a:gd name="T8" fmla="*/ 0 w 143"/>
                <a:gd name="T9" fmla="*/ 1 h 258"/>
                <a:gd name="T10" fmla="*/ 0 w 143"/>
                <a:gd name="T11" fmla="*/ 1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4 w 1586"/>
                <a:gd name="T1" fmla="*/ 0 h 821"/>
                <a:gd name="T2" fmla="*/ 41 w 1586"/>
                <a:gd name="T3" fmla="*/ 16 h 821"/>
                <a:gd name="T4" fmla="*/ 44 w 1586"/>
                <a:gd name="T5" fmla="*/ 19 h 821"/>
                <a:gd name="T6" fmla="*/ 49 w 1586"/>
                <a:gd name="T7" fmla="*/ 24 h 821"/>
                <a:gd name="T8" fmla="*/ 48 w 1586"/>
                <a:gd name="T9" fmla="*/ 25 h 821"/>
                <a:gd name="T10" fmla="*/ 42 w 1586"/>
                <a:gd name="T11" fmla="*/ 24 h 821"/>
                <a:gd name="T12" fmla="*/ 35 w 1586"/>
                <a:gd name="T13" fmla="*/ 25 h 821"/>
                <a:gd name="T14" fmla="*/ 1 w 1586"/>
                <a:gd name="T15" fmla="*/ 9 h 821"/>
                <a:gd name="T16" fmla="*/ 0 w 1586"/>
                <a:gd name="T17" fmla="*/ 4 h 821"/>
                <a:gd name="T18" fmla="*/ 1 w 1586"/>
                <a:gd name="T19" fmla="*/ 1 h 821"/>
                <a:gd name="T20" fmla="*/ 4 w 1586"/>
                <a:gd name="T21" fmla="*/ 0 h 821"/>
                <a:gd name="T22" fmla="*/ 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11 h 747"/>
                <a:gd name="T2" fmla="*/ 29 w 1049"/>
                <a:gd name="T3" fmla="*/ 24 h 747"/>
                <a:gd name="T4" fmla="*/ 30 w 1049"/>
                <a:gd name="T5" fmla="*/ 17 h 747"/>
                <a:gd name="T6" fmla="*/ 33 w 1049"/>
                <a:gd name="T7" fmla="*/ 14 h 747"/>
                <a:gd name="T8" fmla="*/ 3 w 1049"/>
                <a:gd name="T9" fmla="*/ 0 h 747"/>
                <a:gd name="T10" fmla="*/ 0 w 1049"/>
                <a:gd name="T11" fmla="*/ 4 h 747"/>
                <a:gd name="T12" fmla="*/ 0 w 1049"/>
                <a:gd name="T13" fmla="*/ 11 h 747"/>
                <a:gd name="T14" fmla="*/ 0 w 1049"/>
                <a:gd name="T15" fmla="*/ 1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1 h 241"/>
                <a:gd name="T2" fmla="*/ 4 w 272"/>
                <a:gd name="T3" fmla="*/ 0 h 241"/>
                <a:gd name="T4" fmla="*/ 7 w 272"/>
                <a:gd name="T5" fmla="*/ 2 h 241"/>
                <a:gd name="T6" fmla="*/ 8 w 272"/>
                <a:gd name="T7" fmla="*/ 5 h 241"/>
                <a:gd name="T8" fmla="*/ 5 w 272"/>
                <a:gd name="T9" fmla="*/ 5 h 241"/>
                <a:gd name="T10" fmla="*/ 1 w 272"/>
                <a:gd name="T11" fmla="*/ 8 h 241"/>
                <a:gd name="T12" fmla="*/ 0 w 272"/>
                <a:gd name="T13" fmla="*/ 1 h 241"/>
                <a:gd name="T14" fmla="*/ 0 w 272"/>
                <a:gd name="T15" fmla="*/ 1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5 w 152"/>
                <a:gd name="T1" fmla="*/ 1 h 224"/>
                <a:gd name="T2" fmla="*/ 5 w 152"/>
                <a:gd name="T3" fmla="*/ 7 h 224"/>
                <a:gd name="T4" fmla="*/ 0 w 152"/>
                <a:gd name="T5" fmla="*/ 1 h 224"/>
                <a:gd name="T6" fmla="*/ 3 w 152"/>
                <a:gd name="T7" fmla="*/ 0 h 224"/>
                <a:gd name="T8" fmla="*/ 5 w 152"/>
                <a:gd name="T9" fmla="*/ 1 h 224"/>
                <a:gd name="T10" fmla="*/ 5 w 152"/>
                <a:gd name="T11" fmla="*/ 1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3 h 764"/>
                <a:gd name="T2" fmla="*/ 3 w 386"/>
                <a:gd name="T3" fmla="*/ 0 h 764"/>
                <a:gd name="T4" fmla="*/ 8 w 386"/>
                <a:gd name="T5" fmla="*/ 1 h 764"/>
                <a:gd name="T6" fmla="*/ 13 w 386"/>
                <a:gd name="T7" fmla="*/ 24 h 764"/>
                <a:gd name="T8" fmla="*/ 9 w 386"/>
                <a:gd name="T9" fmla="*/ 23 h 764"/>
                <a:gd name="T10" fmla="*/ 5 w 386"/>
                <a:gd name="T11" fmla="*/ 22 h 764"/>
                <a:gd name="T12" fmla="*/ 0 w 386"/>
                <a:gd name="T13" fmla="*/ 3 h 764"/>
                <a:gd name="T14" fmla="*/ 0 w 386"/>
                <a:gd name="T15" fmla="*/ 3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22 w 728"/>
                <a:gd name="T1" fmla="*/ 0 h 348"/>
                <a:gd name="T2" fmla="*/ 0 w 728"/>
                <a:gd name="T3" fmla="*/ 4 h 348"/>
                <a:gd name="T4" fmla="*/ 1 w 728"/>
                <a:gd name="T5" fmla="*/ 11 h 348"/>
                <a:gd name="T6" fmla="*/ 23 w 728"/>
                <a:gd name="T7" fmla="*/ 8 h 348"/>
                <a:gd name="T8" fmla="*/ 23 w 728"/>
                <a:gd name="T9" fmla="*/ 2 h 348"/>
                <a:gd name="T10" fmla="*/ 22 w 728"/>
                <a:gd name="T11" fmla="*/ 0 h 348"/>
                <a:gd name="T12" fmla="*/ 2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9 w 312"/>
                <a:gd name="T1" fmla="*/ 0 h 135"/>
                <a:gd name="T2" fmla="*/ 0 w 312"/>
                <a:gd name="T3" fmla="*/ 2 h 135"/>
                <a:gd name="T4" fmla="*/ 10 w 312"/>
                <a:gd name="T5" fmla="*/ 4 h 135"/>
                <a:gd name="T6" fmla="*/ 9 w 312"/>
                <a:gd name="T7" fmla="*/ 0 h 135"/>
                <a:gd name="T8" fmla="*/ 9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3 h 175"/>
                    <a:gd name="T2" fmla="*/ 4 w 313"/>
                    <a:gd name="T3" fmla="*/ 0 h 175"/>
                    <a:gd name="T4" fmla="*/ 7 w 313"/>
                    <a:gd name="T5" fmla="*/ 0 h 175"/>
                    <a:gd name="T6" fmla="*/ 10 w 313"/>
                    <a:gd name="T7" fmla="*/ 0 h 175"/>
                    <a:gd name="T8" fmla="*/ 10 w 313"/>
                    <a:gd name="T9" fmla="*/ 2 h 175"/>
                    <a:gd name="T10" fmla="*/ 6 w 313"/>
                    <a:gd name="T11" fmla="*/ 2 h 175"/>
                    <a:gd name="T12" fmla="*/ 3 w 313"/>
                    <a:gd name="T13" fmla="*/ 3 h 175"/>
                    <a:gd name="T14" fmla="*/ 1 w 313"/>
                    <a:gd name="T15" fmla="*/ 5 h 175"/>
                    <a:gd name="T16" fmla="*/ 0 w 313"/>
                    <a:gd name="T17" fmla="*/ 3 h 175"/>
                    <a:gd name="T18" fmla="*/ 0 w 313"/>
                    <a:gd name="T19" fmla="*/ 3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7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2 h 266"/>
                    <a:gd name="T2" fmla="*/ 5 w 230"/>
                    <a:gd name="T3" fmla="*/ 9 h 266"/>
                    <a:gd name="T4" fmla="*/ 8 w 230"/>
                    <a:gd name="T5" fmla="*/ 8 h 266"/>
                    <a:gd name="T6" fmla="*/ 7 w 230"/>
                    <a:gd name="T7" fmla="*/ 1 h 266"/>
                    <a:gd name="T8" fmla="*/ 6 w 230"/>
                    <a:gd name="T9" fmla="*/ 0 h 266"/>
                    <a:gd name="T10" fmla="*/ 6 w 230"/>
                    <a:gd name="T11" fmla="*/ 7 h 266"/>
                    <a:gd name="T12" fmla="*/ 3 w 230"/>
                    <a:gd name="T13" fmla="*/ 1 h 266"/>
                    <a:gd name="T14" fmla="*/ 0 w 230"/>
                    <a:gd name="T15" fmla="*/ 2 h 266"/>
                    <a:gd name="T16" fmla="*/ 0 w 230"/>
                    <a:gd name="T17" fmla="*/ 2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7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 h 234"/>
                    <a:gd name="T2" fmla="*/ 1 w 87"/>
                    <a:gd name="T3" fmla="*/ 3 h 234"/>
                    <a:gd name="T4" fmla="*/ 1 w 87"/>
                    <a:gd name="T5" fmla="*/ 5 h 234"/>
                    <a:gd name="T6" fmla="*/ 0 w 87"/>
                    <a:gd name="T7" fmla="*/ 8 h 234"/>
                    <a:gd name="T8" fmla="*/ 2 w 87"/>
                    <a:gd name="T9" fmla="*/ 7 h 234"/>
                    <a:gd name="T10" fmla="*/ 2 w 87"/>
                    <a:gd name="T11" fmla="*/ 4 h 234"/>
                    <a:gd name="T12" fmla="*/ 1 w 87"/>
                    <a:gd name="T13" fmla="*/ 0 h 234"/>
                    <a:gd name="T14" fmla="*/ 0 w 87"/>
                    <a:gd name="T15" fmla="*/ 1 h 234"/>
                    <a:gd name="T16" fmla="*/ 0 w 87"/>
                    <a:gd name="T17" fmla="*/ 1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sp>
            <p:nvSpPr>
              <p:cNvPr id="1062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4 w 1190"/>
                  <a:gd name="T1" fmla="*/ 0 h 500"/>
                  <a:gd name="T2" fmla="*/ 38 w 1190"/>
                  <a:gd name="T3" fmla="*/ 16 h 500"/>
                  <a:gd name="T4" fmla="*/ 34 w 1190"/>
                  <a:gd name="T5" fmla="*/ 16 h 500"/>
                  <a:gd name="T6" fmla="*/ 0 w 1190"/>
                  <a:gd name="T7" fmla="*/ 1 h 500"/>
                  <a:gd name="T8" fmla="*/ 4 w 1190"/>
                  <a:gd name="T9" fmla="*/ 0 h 500"/>
                  <a:gd name="T10" fmla="*/ 4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63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0 w 489"/>
                  <a:gd name="T1" fmla="*/ 2 h 296"/>
                  <a:gd name="T2" fmla="*/ 5 w 489"/>
                  <a:gd name="T3" fmla="*/ 3 h 296"/>
                  <a:gd name="T4" fmla="*/ 10 w 489"/>
                  <a:gd name="T5" fmla="*/ 5 h 296"/>
                  <a:gd name="T6" fmla="*/ 13 w 489"/>
                  <a:gd name="T7" fmla="*/ 8 h 296"/>
                  <a:gd name="T8" fmla="*/ 10 w 489"/>
                  <a:gd name="T9" fmla="*/ 8 h 296"/>
                  <a:gd name="T10" fmla="*/ 4 w 489"/>
                  <a:gd name="T11" fmla="*/ 5 h 296"/>
                  <a:gd name="T12" fmla="*/ 1 w 489"/>
                  <a:gd name="T13" fmla="*/ 3 h 296"/>
                  <a:gd name="T14" fmla="*/ 3 w 489"/>
                  <a:gd name="T15" fmla="*/ 6 h 296"/>
                  <a:gd name="T16" fmla="*/ 8 w 489"/>
                  <a:gd name="T17" fmla="*/ 9 h 296"/>
                  <a:gd name="T18" fmla="*/ 14 w 489"/>
                  <a:gd name="T19" fmla="*/ 10 h 296"/>
                  <a:gd name="T20" fmla="*/ 15 w 489"/>
                  <a:gd name="T21" fmla="*/ 7 h 296"/>
                  <a:gd name="T22" fmla="*/ 12 w 489"/>
                  <a:gd name="T23" fmla="*/ 4 h 296"/>
                  <a:gd name="T24" fmla="*/ 5 w 489"/>
                  <a:gd name="T25" fmla="*/ 1 h 296"/>
                  <a:gd name="T26" fmla="*/ 0 w 489"/>
                  <a:gd name="T27" fmla="*/ 0 h 296"/>
                  <a:gd name="T28" fmla="*/ 0 w 489"/>
                  <a:gd name="T29" fmla="*/ 2 h 296"/>
                  <a:gd name="T30" fmla="*/ 0 w 489"/>
                  <a:gd name="T31" fmla="*/ 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64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1 w 213"/>
                  <a:gd name="T1" fmla="*/ 0 h 478"/>
                  <a:gd name="T2" fmla="*/ 3 w 213"/>
                  <a:gd name="T3" fmla="*/ 0 h 478"/>
                  <a:gd name="T4" fmla="*/ 3 w 213"/>
                  <a:gd name="T5" fmla="*/ 6 h 478"/>
                  <a:gd name="T6" fmla="*/ 4 w 213"/>
                  <a:gd name="T7" fmla="*/ 10 h 478"/>
                  <a:gd name="T8" fmla="*/ 7 w 213"/>
                  <a:gd name="T9" fmla="*/ 14 h 478"/>
                  <a:gd name="T10" fmla="*/ 4 w 213"/>
                  <a:gd name="T11" fmla="*/ 14 h 478"/>
                  <a:gd name="T12" fmla="*/ 1 w 213"/>
                  <a:gd name="T13" fmla="*/ 10 h 478"/>
                  <a:gd name="T14" fmla="*/ 0 w 213"/>
                  <a:gd name="T15" fmla="*/ 1 h 478"/>
                  <a:gd name="T16" fmla="*/ 1 w 213"/>
                  <a:gd name="T17" fmla="*/ 0 h 478"/>
                  <a:gd name="T18" fmla="*/ 1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66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4 w 150"/>
                    <a:gd name="T1" fmla="*/ 0 h 173"/>
                    <a:gd name="T2" fmla="*/ 2 w 150"/>
                    <a:gd name="T3" fmla="*/ 3 h 173"/>
                    <a:gd name="T4" fmla="*/ 0 w 150"/>
                    <a:gd name="T5" fmla="*/ 6 h 173"/>
                    <a:gd name="T6" fmla="*/ 3 w 150"/>
                    <a:gd name="T7" fmla="*/ 5 h 173"/>
                    <a:gd name="T8" fmla="*/ 4 w 150"/>
                    <a:gd name="T9" fmla="*/ 3 h 173"/>
                    <a:gd name="T10" fmla="*/ 5 w 150"/>
                    <a:gd name="T11" fmla="*/ 1 h 173"/>
                    <a:gd name="T12" fmla="*/ 4 w 150"/>
                    <a:gd name="T13" fmla="*/ 0 h 173"/>
                    <a:gd name="T14" fmla="*/ 4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67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5 w 1684"/>
                    <a:gd name="T1" fmla="*/ 0 h 880"/>
                    <a:gd name="T2" fmla="*/ 2 w 1684"/>
                    <a:gd name="T3" fmla="*/ 2 h 880"/>
                    <a:gd name="T4" fmla="*/ 0 w 1684"/>
                    <a:gd name="T5" fmla="*/ 7 h 880"/>
                    <a:gd name="T6" fmla="*/ 3 w 1684"/>
                    <a:gd name="T7" fmla="*/ 12 h 880"/>
                    <a:gd name="T8" fmla="*/ 37 w 1684"/>
                    <a:gd name="T9" fmla="*/ 28 h 880"/>
                    <a:gd name="T10" fmla="*/ 45 w 1684"/>
                    <a:gd name="T11" fmla="*/ 27 h 880"/>
                    <a:gd name="T12" fmla="*/ 51 w 1684"/>
                    <a:gd name="T13" fmla="*/ 28 h 880"/>
                    <a:gd name="T14" fmla="*/ 53 w 1684"/>
                    <a:gd name="T15" fmla="*/ 26 h 880"/>
                    <a:gd name="T16" fmla="*/ 47 w 1684"/>
                    <a:gd name="T17" fmla="*/ 21 h 880"/>
                    <a:gd name="T18" fmla="*/ 45 w 1684"/>
                    <a:gd name="T19" fmla="*/ 16 h 880"/>
                    <a:gd name="T20" fmla="*/ 43 w 1684"/>
                    <a:gd name="T21" fmla="*/ 17 h 880"/>
                    <a:gd name="T22" fmla="*/ 45 w 1684"/>
                    <a:gd name="T23" fmla="*/ 21 h 880"/>
                    <a:gd name="T24" fmla="*/ 50 w 1684"/>
                    <a:gd name="T25" fmla="*/ 26 h 880"/>
                    <a:gd name="T26" fmla="*/ 45 w 1684"/>
                    <a:gd name="T27" fmla="*/ 25 h 880"/>
                    <a:gd name="T28" fmla="*/ 39 w 1684"/>
                    <a:gd name="T29" fmla="*/ 26 h 880"/>
                    <a:gd name="T30" fmla="*/ 40 w 1684"/>
                    <a:gd name="T31" fmla="*/ 21 h 880"/>
                    <a:gd name="T32" fmla="*/ 42 w 1684"/>
                    <a:gd name="T33" fmla="*/ 17 h 880"/>
                    <a:gd name="T34" fmla="*/ 39 w 1684"/>
                    <a:gd name="T35" fmla="*/ 18 h 880"/>
                    <a:gd name="T36" fmla="*/ 37 w 1684"/>
                    <a:gd name="T37" fmla="*/ 21 h 880"/>
                    <a:gd name="T38" fmla="*/ 36 w 1684"/>
                    <a:gd name="T39" fmla="*/ 25 h 880"/>
                    <a:gd name="T40" fmla="*/ 4 w 1684"/>
                    <a:gd name="T41" fmla="*/ 10 h 880"/>
                    <a:gd name="T42" fmla="*/ 3 w 1684"/>
                    <a:gd name="T43" fmla="*/ 7 h 880"/>
                    <a:gd name="T44" fmla="*/ 4 w 1684"/>
                    <a:gd name="T45" fmla="*/ 3 h 880"/>
                    <a:gd name="T46" fmla="*/ 7 w 1684"/>
                    <a:gd name="T47" fmla="*/ 0 h 880"/>
                    <a:gd name="T48" fmla="*/ 5 w 1684"/>
                    <a:gd name="T49" fmla="*/ 0 h 880"/>
                    <a:gd name="T50" fmla="*/ 5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68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4 w 160"/>
                    <a:gd name="T1" fmla="*/ 0 h 335"/>
                    <a:gd name="T2" fmla="*/ 1 w 160"/>
                    <a:gd name="T3" fmla="*/ 3 h 335"/>
                    <a:gd name="T4" fmla="*/ 0 w 160"/>
                    <a:gd name="T5" fmla="*/ 7 h 335"/>
                    <a:gd name="T6" fmla="*/ 2 w 160"/>
                    <a:gd name="T7" fmla="*/ 9 h 335"/>
                    <a:gd name="T8" fmla="*/ 3 w 160"/>
                    <a:gd name="T9" fmla="*/ 10 h 335"/>
                    <a:gd name="T10" fmla="*/ 3 w 160"/>
                    <a:gd name="T11" fmla="*/ 4 h 335"/>
                    <a:gd name="T12" fmla="*/ 5 w 160"/>
                    <a:gd name="T13" fmla="*/ 0 h 335"/>
                    <a:gd name="T14" fmla="*/ 4 w 160"/>
                    <a:gd name="T15" fmla="*/ 0 h 335"/>
                    <a:gd name="T16" fmla="*/ 4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69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7 w 642"/>
                    <a:gd name="T1" fmla="*/ 28 h 1188"/>
                    <a:gd name="T2" fmla="*/ 0 w 642"/>
                    <a:gd name="T3" fmla="*/ 4 h 1188"/>
                    <a:gd name="T4" fmla="*/ 3 w 642"/>
                    <a:gd name="T5" fmla="*/ 2 h 1188"/>
                    <a:gd name="T6" fmla="*/ 9 w 642"/>
                    <a:gd name="T7" fmla="*/ 0 h 1188"/>
                    <a:gd name="T8" fmla="*/ 13 w 642"/>
                    <a:gd name="T9" fmla="*/ 2 h 1188"/>
                    <a:gd name="T10" fmla="*/ 21 w 642"/>
                    <a:gd name="T11" fmla="*/ 38 h 1188"/>
                    <a:gd name="T12" fmla="*/ 18 w 642"/>
                    <a:gd name="T13" fmla="*/ 35 h 1188"/>
                    <a:gd name="T14" fmla="*/ 12 w 642"/>
                    <a:gd name="T15" fmla="*/ 4 h 1188"/>
                    <a:gd name="T16" fmla="*/ 8 w 642"/>
                    <a:gd name="T17" fmla="*/ 2 h 1188"/>
                    <a:gd name="T18" fmla="*/ 4 w 642"/>
                    <a:gd name="T19" fmla="*/ 3 h 1188"/>
                    <a:gd name="T20" fmla="*/ 3 w 642"/>
                    <a:gd name="T21" fmla="*/ 5 h 1188"/>
                    <a:gd name="T22" fmla="*/ 10 w 642"/>
                    <a:gd name="T23" fmla="*/ 29 h 1188"/>
                    <a:gd name="T24" fmla="*/ 7 w 642"/>
                    <a:gd name="T25" fmla="*/ 28 h 1188"/>
                    <a:gd name="T26" fmla="*/ 7 w 642"/>
                    <a:gd name="T27" fmla="*/ 28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70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1 h 504"/>
                    <a:gd name="T2" fmla="*/ 3 w 192"/>
                    <a:gd name="T3" fmla="*/ 7 h 504"/>
                    <a:gd name="T4" fmla="*/ 4 w 192"/>
                    <a:gd name="T5" fmla="*/ 10 h 504"/>
                    <a:gd name="T6" fmla="*/ 4 w 192"/>
                    <a:gd name="T7" fmla="*/ 16 h 504"/>
                    <a:gd name="T8" fmla="*/ 6 w 192"/>
                    <a:gd name="T9" fmla="*/ 16 h 504"/>
                    <a:gd name="T10" fmla="*/ 6 w 192"/>
                    <a:gd name="T11" fmla="*/ 12 h 504"/>
                    <a:gd name="T12" fmla="*/ 6 w 192"/>
                    <a:gd name="T13" fmla="*/ 7 h 504"/>
                    <a:gd name="T14" fmla="*/ 4 w 192"/>
                    <a:gd name="T15" fmla="*/ 2 h 504"/>
                    <a:gd name="T16" fmla="*/ 2 w 192"/>
                    <a:gd name="T17" fmla="*/ 0 h 504"/>
                    <a:gd name="T18" fmla="*/ 0 w 192"/>
                    <a:gd name="T19" fmla="*/ 1 h 504"/>
                    <a:gd name="T20" fmla="*/ 0 w 192"/>
                    <a:gd name="T21" fmla="*/ 1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71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10 w 390"/>
                    <a:gd name="T1" fmla="*/ 0 h 269"/>
                    <a:gd name="T2" fmla="*/ 9 w 390"/>
                    <a:gd name="T3" fmla="*/ 1 h 269"/>
                    <a:gd name="T4" fmla="*/ 8 w 390"/>
                    <a:gd name="T5" fmla="*/ 3 h 269"/>
                    <a:gd name="T6" fmla="*/ 0 w 390"/>
                    <a:gd name="T7" fmla="*/ 6 h 269"/>
                    <a:gd name="T8" fmla="*/ 0 w 390"/>
                    <a:gd name="T9" fmla="*/ 7 h 269"/>
                    <a:gd name="T10" fmla="*/ 9 w 390"/>
                    <a:gd name="T11" fmla="*/ 8 h 269"/>
                    <a:gd name="T12" fmla="*/ 10 w 390"/>
                    <a:gd name="T13" fmla="*/ 9 h 269"/>
                    <a:gd name="T14" fmla="*/ 13 w 390"/>
                    <a:gd name="T15" fmla="*/ 9 h 269"/>
                    <a:gd name="T16" fmla="*/ 12 w 390"/>
                    <a:gd name="T17" fmla="*/ 6 h 269"/>
                    <a:gd name="T18" fmla="*/ 4 w 390"/>
                    <a:gd name="T19" fmla="*/ 6 h 269"/>
                    <a:gd name="T20" fmla="*/ 11 w 390"/>
                    <a:gd name="T21" fmla="*/ 3 h 269"/>
                    <a:gd name="T22" fmla="*/ 10 w 390"/>
                    <a:gd name="T23" fmla="*/ 0 h 269"/>
                    <a:gd name="T24" fmla="*/ 10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72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5 h 424"/>
                    <a:gd name="T2" fmla="*/ 27 w 941"/>
                    <a:gd name="T3" fmla="*/ 0 h 424"/>
                    <a:gd name="T4" fmla="*/ 29 w 941"/>
                    <a:gd name="T5" fmla="*/ 3 h 424"/>
                    <a:gd name="T6" fmla="*/ 30 w 941"/>
                    <a:gd name="T7" fmla="*/ 6 h 424"/>
                    <a:gd name="T8" fmla="*/ 29 w 941"/>
                    <a:gd name="T9" fmla="*/ 9 h 424"/>
                    <a:gd name="T10" fmla="*/ 2 w 941"/>
                    <a:gd name="T11" fmla="*/ 14 h 424"/>
                    <a:gd name="T12" fmla="*/ 2 w 941"/>
                    <a:gd name="T13" fmla="*/ 12 h 424"/>
                    <a:gd name="T14" fmla="*/ 27 w 941"/>
                    <a:gd name="T15" fmla="*/ 8 h 424"/>
                    <a:gd name="T16" fmla="*/ 28 w 941"/>
                    <a:gd name="T17" fmla="*/ 5 h 424"/>
                    <a:gd name="T18" fmla="*/ 27 w 941"/>
                    <a:gd name="T19" fmla="*/ 2 h 424"/>
                    <a:gd name="T20" fmla="*/ 0 w 941"/>
                    <a:gd name="T21" fmla="*/ 6 h 424"/>
                    <a:gd name="T22" fmla="*/ 0 w 941"/>
                    <a:gd name="T23" fmla="*/ 5 h 424"/>
                    <a:gd name="T24" fmla="*/ 0 w 941"/>
                    <a:gd name="T25" fmla="*/ 5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73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3 h 173"/>
                    <a:gd name="T2" fmla="*/ 3 w 488"/>
                    <a:gd name="T3" fmla="*/ 5 h 173"/>
                    <a:gd name="T4" fmla="*/ 7 w 488"/>
                    <a:gd name="T5" fmla="*/ 5 h 173"/>
                    <a:gd name="T6" fmla="*/ 14 w 488"/>
                    <a:gd name="T7" fmla="*/ 3 h 173"/>
                    <a:gd name="T8" fmla="*/ 16 w 488"/>
                    <a:gd name="T9" fmla="*/ 1 h 173"/>
                    <a:gd name="T10" fmla="*/ 14 w 488"/>
                    <a:gd name="T11" fmla="*/ 0 h 173"/>
                    <a:gd name="T12" fmla="*/ 8 w 488"/>
                    <a:gd name="T13" fmla="*/ 0 h 173"/>
                    <a:gd name="T14" fmla="*/ 4 w 488"/>
                    <a:gd name="T15" fmla="*/ 0 h 173"/>
                    <a:gd name="T16" fmla="*/ 1 w 488"/>
                    <a:gd name="T17" fmla="*/ 2 h 173"/>
                    <a:gd name="T18" fmla="*/ 4 w 488"/>
                    <a:gd name="T19" fmla="*/ 2 h 173"/>
                    <a:gd name="T20" fmla="*/ 9 w 488"/>
                    <a:gd name="T21" fmla="*/ 1 h 173"/>
                    <a:gd name="T22" fmla="*/ 14 w 488"/>
                    <a:gd name="T23" fmla="*/ 1 h 173"/>
                    <a:gd name="T24" fmla="*/ 9 w 488"/>
                    <a:gd name="T25" fmla="*/ 3 h 173"/>
                    <a:gd name="T26" fmla="*/ 5 w 488"/>
                    <a:gd name="T27" fmla="*/ 3 h 173"/>
                    <a:gd name="T28" fmla="*/ 0 w 488"/>
                    <a:gd name="T29" fmla="*/ 3 h 173"/>
                    <a:gd name="T30" fmla="*/ 0 w 488"/>
                    <a:gd name="T31" fmla="*/ 3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49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1 w 772"/>
                <a:gd name="T1" fmla="*/ 50 h 3266"/>
                <a:gd name="T2" fmla="*/ 1 w 772"/>
                <a:gd name="T3" fmla="*/ 47 h 3266"/>
                <a:gd name="T4" fmla="*/ 1 w 772"/>
                <a:gd name="T5" fmla="*/ 44 h 3266"/>
                <a:gd name="T6" fmla="*/ 1 w 772"/>
                <a:gd name="T7" fmla="*/ 41 h 3266"/>
                <a:gd name="T8" fmla="*/ 1 w 772"/>
                <a:gd name="T9" fmla="*/ 36 h 3266"/>
                <a:gd name="T10" fmla="*/ 1 w 772"/>
                <a:gd name="T11" fmla="*/ 33 h 3266"/>
                <a:gd name="T12" fmla="*/ 1 w 772"/>
                <a:gd name="T13" fmla="*/ 31 h 3266"/>
                <a:gd name="T14" fmla="*/ 1 w 772"/>
                <a:gd name="T15" fmla="*/ 30 h 3266"/>
                <a:gd name="T16" fmla="*/ 1 w 772"/>
                <a:gd name="T17" fmla="*/ 28 h 3266"/>
                <a:gd name="T18" fmla="*/ 1 w 772"/>
                <a:gd name="T19" fmla="*/ 25 h 3266"/>
                <a:gd name="T20" fmla="*/ 1 w 772"/>
                <a:gd name="T21" fmla="*/ 18 h 3266"/>
                <a:gd name="T22" fmla="*/ 1 w 772"/>
                <a:gd name="T23" fmla="*/ 15 h 3266"/>
                <a:gd name="T24" fmla="*/ 1 w 772"/>
                <a:gd name="T25" fmla="*/ 11 h 3266"/>
                <a:gd name="T26" fmla="*/ 1 w 772"/>
                <a:gd name="T27" fmla="*/ 10 h 3266"/>
                <a:gd name="T28" fmla="*/ 0 w 772"/>
                <a:gd name="T29" fmla="*/ 7 h 3266"/>
                <a:gd name="T30" fmla="*/ 0 w 772"/>
                <a:gd name="T31" fmla="*/ 0 h 3266"/>
                <a:gd name="T32" fmla="*/ 0 w 772"/>
                <a:gd name="T33" fmla="*/ 6 h 3266"/>
                <a:gd name="T34" fmla="*/ 0 w 772"/>
                <a:gd name="T35" fmla="*/ 10 h 3266"/>
                <a:gd name="T36" fmla="*/ 1 w 772"/>
                <a:gd name="T37" fmla="*/ 12 h 3266"/>
                <a:gd name="T38" fmla="*/ 1 w 772"/>
                <a:gd name="T39" fmla="*/ 13 h 3266"/>
                <a:gd name="T40" fmla="*/ 1 w 772"/>
                <a:gd name="T41" fmla="*/ 17 h 3266"/>
                <a:gd name="T42" fmla="*/ 1 w 772"/>
                <a:gd name="T43" fmla="*/ 20 h 3266"/>
                <a:gd name="T44" fmla="*/ 0 w 772"/>
                <a:gd name="T45" fmla="*/ 26 h 3266"/>
                <a:gd name="T46" fmla="*/ 0 w 772"/>
                <a:gd name="T47" fmla="*/ 30 h 3266"/>
                <a:gd name="T48" fmla="*/ 1 w 772"/>
                <a:gd name="T49" fmla="*/ 33 h 3266"/>
                <a:gd name="T50" fmla="*/ 1 w 772"/>
                <a:gd name="T51" fmla="*/ 35 h 3266"/>
                <a:gd name="T52" fmla="*/ 0 w 772"/>
                <a:gd name="T53" fmla="*/ 39 h 3266"/>
                <a:gd name="T54" fmla="*/ 0 w 772"/>
                <a:gd name="T55" fmla="*/ 43 h 3266"/>
                <a:gd name="T56" fmla="*/ 0 w 772"/>
                <a:gd name="T57" fmla="*/ 48 h 3266"/>
                <a:gd name="T58" fmla="*/ 1 w 772"/>
                <a:gd name="T59" fmla="*/ 50 h 3266"/>
                <a:gd name="T60" fmla="*/ 1 w 772"/>
                <a:gd name="T61" fmla="*/ 52 h 3266"/>
                <a:gd name="T62" fmla="*/ 1 w 772"/>
                <a:gd name="T63" fmla="*/ 50 h 3266"/>
                <a:gd name="T64" fmla="*/ 1 w 772"/>
                <a:gd name="T65" fmla="*/ 50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0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1 w 772"/>
                <a:gd name="T1" fmla="*/ 99 h 3266"/>
                <a:gd name="T2" fmla="*/ 1 w 772"/>
                <a:gd name="T3" fmla="*/ 93 h 3266"/>
                <a:gd name="T4" fmla="*/ 1 w 772"/>
                <a:gd name="T5" fmla="*/ 87 h 3266"/>
                <a:gd name="T6" fmla="*/ 1 w 772"/>
                <a:gd name="T7" fmla="*/ 80 h 3266"/>
                <a:gd name="T8" fmla="*/ 1 w 772"/>
                <a:gd name="T9" fmla="*/ 71 h 3266"/>
                <a:gd name="T10" fmla="*/ 1 w 772"/>
                <a:gd name="T11" fmla="*/ 65 h 3266"/>
                <a:gd name="T12" fmla="*/ 1 w 772"/>
                <a:gd name="T13" fmla="*/ 61 h 3266"/>
                <a:gd name="T14" fmla="*/ 1 w 772"/>
                <a:gd name="T15" fmla="*/ 59 h 3266"/>
                <a:gd name="T16" fmla="*/ 1 w 772"/>
                <a:gd name="T17" fmla="*/ 55 h 3266"/>
                <a:gd name="T18" fmla="*/ 1 w 772"/>
                <a:gd name="T19" fmla="*/ 50 h 3266"/>
                <a:gd name="T20" fmla="*/ 1 w 772"/>
                <a:gd name="T21" fmla="*/ 37 h 3266"/>
                <a:gd name="T22" fmla="*/ 1 w 772"/>
                <a:gd name="T23" fmla="*/ 30 h 3266"/>
                <a:gd name="T24" fmla="*/ 1 w 772"/>
                <a:gd name="T25" fmla="*/ 23 h 3266"/>
                <a:gd name="T26" fmla="*/ 1 w 772"/>
                <a:gd name="T27" fmla="*/ 19 h 3266"/>
                <a:gd name="T28" fmla="*/ 0 w 772"/>
                <a:gd name="T29" fmla="*/ 14 h 3266"/>
                <a:gd name="T30" fmla="*/ 0 w 772"/>
                <a:gd name="T31" fmla="*/ 0 h 3266"/>
                <a:gd name="T32" fmla="*/ 0 w 772"/>
                <a:gd name="T33" fmla="*/ 12 h 3266"/>
                <a:gd name="T34" fmla="*/ 0 w 772"/>
                <a:gd name="T35" fmla="*/ 20 h 3266"/>
                <a:gd name="T36" fmla="*/ 1 w 772"/>
                <a:gd name="T37" fmla="*/ 24 h 3266"/>
                <a:gd name="T38" fmla="*/ 1 w 772"/>
                <a:gd name="T39" fmla="*/ 27 h 3266"/>
                <a:gd name="T40" fmla="*/ 1 w 772"/>
                <a:gd name="T41" fmla="*/ 33 h 3266"/>
                <a:gd name="T42" fmla="*/ 1 w 772"/>
                <a:gd name="T43" fmla="*/ 40 h 3266"/>
                <a:gd name="T44" fmla="*/ 0 w 772"/>
                <a:gd name="T45" fmla="*/ 52 h 3266"/>
                <a:gd name="T46" fmla="*/ 0 w 772"/>
                <a:gd name="T47" fmla="*/ 60 h 3266"/>
                <a:gd name="T48" fmla="*/ 1 w 772"/>
                <a:gd name="T49" fmla="*/ 65 h 3266"/>
                <a:gd name="T50" fmla="*/ 1 w 772"/>
                <a:gd name="T51" fmla="*/ 69 h 3266"/>
                <a:gd name="T52" fmla="*/ 0 w 772"/>
                <a:gd name="T53" fmla="*/ 77 h 3266"/>
                <a:gd name="T54" fmla="*/ 0 w 772"/>
                <a:gd name="T55" fmla="*/ 85 h 3266"/>
                <a:gd name="T56" fmla="*/ 0 w 772"/>
                <a:gd name="T57" fmla="*/ 94 h 3266"/>
                <a:gd name="T58" fmla="*/ 1 w 772"/>
                <a:gd name="T59" fmla="*/ 99 h 3266"/>
                <a:gd name="T60" fmla="*/ 1 w 772"/>
                <a:gd name="T61" fmla="*/ 103 h 3266"/>
                <a:gd name="T62" fmla="*/ 1 w 772"/>
                <a:gd name="T63" fmla="*/ 99 h 3266"/>
                <a:gd name="T64" fmla="*/ 1 w 772"/>
                <a:gd name="T65" fmla="*/ 99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39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0 w 245"/>
                  <a:gd name="T1" fmla="*/ 0 h 806"/>
                  <a:gd name="T2" fmla="*/ 0 w 245"/>
                  <a:gd name="T3" fmla="*/ 2 h 806"/>
                  <a:gd name="T4" fmla="*/ 0 w 245"/>
                  <a:gd name="T5" fmla="*/ 5 h 806"/>
                  <a:gd name="T6" fmla="*/ 0 w 245"/>
                  <a:gd name="T7" fmla="*/ 5 h 806"/>
                  <a:gd name="T8" fmla="*/ 0 w 245"/>
                  <a:gd name="T9" fmla="*/ 2 h 806"/>
                  <a:gd name="T10" fmla="*/ 0 w 245"/>
                  <a:gd name="T11" fmla="*/ 0 h 806"/>
                  <a:gd name="T12" fmla="*/ 0 w 245"/>
                  <a:gd name="T13" fmla="*/ 0 h 806"/>
                  <a:gd name="T14" fmla="*/ 0 w 245"/>
                  <a:gd name="T15" fmla="*/ 0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41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0 w 604"/>
                    <a:gd name="T3" fmla="*/ 1 h 349"/>
                    <a:gd name="T4" fmla="*/ 1 w 604"/>
                    <a:gd name="T5" fmla="*/ 2 h 349"/>
                    <a:gd name="T6" fmla="*/ 1 w 604"/>
                    <a:gd name="T7" fmla="*/ 1 h 349"/>
                    <a:gd name="T8" fmla="*/ 1 w 604"/>
                    <a:gd name="T9" fmla="*/ 0 h 349"/>
                    <a:gd name="T10" fmla="*/ 1 w 604"/>
                    <a:gd name="T11" fmla="*/ 1 h 349"/>
                    <a:gd name="T12" fmla="*/ 0 w 604"/>
                    <a:gd name="T13" fmla="*/ 0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42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1 w 1064"/>
                    <a:gd name="T1" fmla="*/ 1 h 1230"/>
                    <a:gd name="T2" fmla="*/ 1 w 1064"/>
                    <a:gd name="T3" fmla="*/ 2 h 1230"/>
                    <a:gd name="T4" fmla="*/ 0 w 1064"/>
                    <a:gd name="T5" fmla="*/ 4 h 1230"/>
                    <a:gd name="T6" fmla="*/ 0 w 1064"/>
                    <a:gd name="T7" fmla="*/ 6 h 1230"/>
                    <a:gd name="T8" fmla="*/ 0 w 1064"/>
                    <a:gd name="T9" fmla="*/ 7 h 1230"/>
                    <a:gd name="T10" fmla="*/ 0 w 1064"/>
                    <a:gd name="T11" fmla="*/ 7 h 1230"/>
                    <a:gd name="T12" fmla="*/ 1 w 1064"/>
                    <a:gd name="T13" fmla="*/ 5 h 1230"/>
                    <a:gd name="T14" fmla="*/ 1 w 1064"/>
                    <a:gd name="T15" fmla="*/ 3 h 1230"/>
                    <a:gd name="T16" fmla="*/ 1 w 1064"/>
                    <a:gd name="T17" fmla="*/ 1 h 1230"/>
                    <a:gd name="T18" fmla="*/ 1 w 1064"/>
                    <a:gd name="T19" fmla="*/ 0 h 1230"/>
                    <a:gd name="T20" fmla="*/ 1 w 1064"/>
                    <a:gd name="T21" fmla="*/ 0 h 1230"/>
                    <a:gd name="T22" fmla="*/ 1 w 1064"/>
                    <a:gd name="T23" fmla="*/ 0 h 1230"/>
                    <a:gd name="T24" fmla="*/ 1 w 1064"/>
                    <a:gd name="T25" fmla="*/ 1 h 1230"/>
                    <a:gd name="T26" fmla="*/ 1 w 1064"/>
                    <a:gd name="T27" fmla="*/ 2 h 1230"/>
                    <a:gd name="T28" fmla="*/ 1 w 1064"/>
                    <a:gd name="T29" fmla="*/ 4 h 1230"/>
                    <a:gd name="T30" fmla="*/ 1 w 1064"/>
                    <a:gd name="T31" fmla="*/ 6 h 1230"/>
                    <a:gd name="T32" fmla="*/ 0 w 1064"/>
                    <a:gd name="T33" fmla="*/ 6 h 1230"/>
                    <a:gd name="T34" fmla="*/ 0 w 1064"/>
                    <a:gd name="T35" fmla="*/ 5 h 1230"/>
                    <a:gd name="T36" fmla="*/ 1 w 1064"/>
                    <a:gd name="T37" fmla="*/ 3 h 1230"/>
                    <a:gd name="T38" fmla="*/ 1 w 1064"/>
                    <a:gd name="T39" fmla="*/ 1 h 1230"/>
                    <a:gd name="T40" fmla="*/ 1 w 1064"/>
                    <a:gd name="T41" fmla="*/ 1 h 1230"/>
                    <a:gd name="T42" fmla="*/ 1 w 1064"/>
                    <a:gd name="T43" fmla="*/ 1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43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2 w 2002"/>
                    <a:gd name="T1" fmla="*/ 0 h 2521"/>
                    <a:gd name="T2" fmla="*/ 0 w 2002"/>
                    <a:gd name="T3" fmla="*/ 15 h 2521"/>
                    <a:gd name="T4" fmla="*/ 0 w 2002"/>
                    <a:gd name="T5" fmla="*/ 14 h 2521"/>
                    <a:gd name="T6" fmla="*/ 2 w 2002"/>
                    <a:gd name="T7" fmla="*/ 0 h 2521"/>
                    <a:gd name="T8" fmla="*/ 2 w 2002"/>
                    <a:gd name="T9" fmla="*/ 0 h 2521"/>
                    <a:gd name="T10" fmla="*/ 2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44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0 w 3007"/>
                    <a:gd name="T1" fmla="*/ 16 h 3771"/>
                    <a:gd name="T2" fmla="*/ 1 w 3007"/>
                    <a:gd name="T3" fmla="*/ 16 h 3771"/>
                    <a:gd name="T4" fmla="*/ 1 w 3007"/>
                    <a:gd name="T5" fmla="*/ 17 h 3771"/>
                    <a:gd name="T6" fmla="*/ 1 w 3007"/>
                    <a:gd name="T7" fmla="*/ 16 h 3771"/>
                    <a:gd name="T8" fmla="*/ 1 w 3007"/>
                    <a:gd name="T9" fmla="*/ 15 h 3771"/>
                    <a:gd name="T10" fmla="*/ 1 w 3007"/>
                    <a:gd name="T11" fmla="*/ 16 h 3771"/>
                    <a:gd name="T12" fmla="*/ 1 w 3007"/>
                    <a:gd name="T13" fmla="*/ 16 h 3771"/>
                    <a:gd name="T14" fmla="*/ 3 w 3007"/>
                    <a:gd name="T15" fmla="*/ 2 h 3771"/>
                    <a:gd name="T16" fmla="*/ 3 w 3007"/>
                    <a:gd name="T17" fmla="*/ 1 h 3771"/>
                    <a:gd name="T18" fmla="*/ 2 w 3007"/>
                    <a:gd name="T19" fmla="*/ 0 h 3771"/>
                    <a:gd name="T20" fmla="*/ 3 w 3007"/>
                    <a:gd name="T21" fmla="*/ 0 h 3771"/>
                    <a:gd name="T22" fmla="*/ 3 w 3007"/>
                    <a:gd name="T23" fmla="*/ 2 h 3771"/>
                    <a:gd name="T24" fmla="*/ 1 w 3007"/>
                    <a:gd name="T25" fmla="*/ 19 h 3771"/>
                    <a:gd name="T26" fmla="*/ 1 w 3007"/>
                    <a:gd name="T27" fmla="*/ 20 h 3771"/>
                    <a:gd name="T28" fmla="*/ 0 w 3007"/>
                    <a:gd name="T29" fmla="*/ 22 h 3771"/>
                    <a:gd name="T30" fmla="*/ 0 w 3007"/>
                    <a:gd name="T31" fmla="*/ 21 h 3771"/>
                    <a:gd name="T32" fmla="*/ 0 w 3007"/>
                    <a:gd name="T33" fmla="*/ 21 h 3771"/>
                    <a:gd name="T34" fmla="*/ 1 w 3007"/>
                    <a:gd name="T35" fmla="*/ 20 h 3771"/>
                    <a:gd name="T36" fmla="*/ 0 w 3007"/>
                    <a:gd name="T37" fmla="*/ 19 h 3771"/>
                    <a:gd name="T38" fmla="*/ 0 w 3007"/>
                    <a:gd name="T39" fmla="*/ 18 h 3771"/>
                    <a:gd name="T40" fmla="*/ 1 w 3007"/>
                    <a:gd name="T41" fmla="*/ 19 h 3771"/>
                    <a:gd name="T42" fmla="*/ 1 w 3007"/>
                    <a:gd name="T43" fmla="*/ 18 h 3771"/>
                    <a:gd name="T44" fmla="*/ 1 w 3007"/>
                    <a:gd name="T45" fmla="*/ 19 h 3771"/>
                    <a:gd name="T46" fmla="*/ 1 w 3007"/>
                    <a:gd name="T47" fmla="*/ 18 h 3771"/>
                    <a:gd name="T48" fmla="*/ 1 w 3007"/>
                    <a:gd name="T49" fmla="*/ 18 h 3771"/>
                    <a:gd name="T50" fmla="*/ 0 w 3007"/>
                    <a:gd name="T51" fmla="*/ 16 h 3771"/>
                    <a:gd name="T52" fmla="*/ 0 w 3007"/>
                    <a:gd name="T53" fmla="*/ 16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45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0 h 342"/>
                    <a:gd name="T2" fmla="*/ 0 w 673"/>
                    <a:gd name="T3" fmla="*/ 1 h 342"/>
                    <a:gd name="T4" fmla="*/ 1 w 673"/>
                    <a:gd name="T5" fmla="*/ 2 h 342"/>
                    <a:gd name="T6" fmla="*/ 1 w 673"/>
                    <a:gd name="T7" fmla="*/ 2 h 342"/>
                    <a:gd name="T8" fmla="*/ 1 w 673"/>
                    <a:gd name="T9" fmla="*/ 1 h 342"/>
                    <a:gd name="T10" fmla="*/ 0 w 673"/>
                    <a:gd name="T11" fmla="*/ 0 h 342"/>
                    <a:gd name="T12" fmla="*/ 0 w 673"/>
                    <a:gd name="T13" fmla="*/ 0 h 342"/>
                    <a:gd name="T14" fmla="*/ 0 w 673"/>
                    <a:gd name="T15" fmla="*/ 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46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0 h 403"/>
                    <a:gd name="T2" fmla="*/ 1 w 716"/>
                    <a:gd name="T3" fmla="*/ 1 h 403"/>
                    <a:gd name="T4" fmla="*/ 1 w 716"/>
                    <a:gd name="T5" fmla="*/ 2 h 403"/>
                    <a:gd name="T6" fmla="*/ 1 w 716"/>
                    <a:gd name="T7" fmla="*/ 2 h 403"/>
                    <a:gd name="T8" fmla="*/ 1 w 716"/>
                    <a:gd name="T9" fmla="*/ 1 h 403"/>
                    <a:gd name="T10" fmla="*/ 0 w 716"/>
                    <a:gd name="T11" fmla="*/ 0 h 403"/>
                    <a:gd name="T12" fmla="*/ 0 w 716"/>
                    <a:gd name="T13" fmla="*/ 0 h 403"/>
                    <a:gd name="T14" fmla="*/ 0 w 716"/>
                    <a:gd name="T15" fmla="*/ 0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47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0 h 411"/>
                    <a:gd name="T2" fmla="*/ 0 w 717"/>
                    <a:gd name="T3" fmla="*/ 1 h 411"/>
                    <a:gd name="T4" fmla="*/ 1 w 717"/>
                    <a:gd name="T5" fmla="*/ 3 h 411"/>
                    <a:gd name="T6" fmla="*/ 1 w 717"/>
                    <a:gd name="T7" fmla="*/ 2 h 411"/>
                    <a:gd name="T8" fmla="*/ 1 w 717"/>
                    <a:gd name="T9" fmla="*/ 0 h 411"/>
                    <a:gd name="T10" fmla="*/ 0 w 717"/>
                    <a:gd name="T11" fmla="*/ 0 h 411"/>
                    <a:gd name="T12" fmla="*/ 0 w 717"/>
                    <a:gd name="T13" fmla="*/ 0 h 411"/>
                    <a:gd name="T14" fmla="*/ 0 w 717"/>
                    <a:gd name="T15" fmla="*/ 0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048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0 h 386"/>
                    <a:gd name="T2" fmla="*/ 0 w 709"/>
                    <a:gd name="T3" fmla="*/ 1 h 386"/>
                    <a:gd name="T4" fmla="*/ 1 w 709"/>
                    <a:gd name="T5" fmla="*/ 2 h 386"/>
                    <a:gd name="T6" fmla="*/ 1 w 709"/>
                    <a:gd name="T7" fmla="*/ 2 h 386"/>
                    <a:gd name="T8" fmla="*/ 0 w 709"/>
                    <a:gd name="T9" fmla="*/ 0 h 386"/>
                    <a:gd name="T10" fmla="*/ 0 w 709"/>
                    <a:gd name="T11" fmla="*/ 0 h 386"/>
                    <a:gd name="T12" fmla="*/ 0 w 709"/>
                    <a:gd name="T13" fmla="*/ 0 h 386"/>
                    <a:gd name="T14" fmla="*/ 0 w 709"/>
                    <a:gd name="T15" fmla="*/ 0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  <p:sp>
          <p:nvSpPr>
            <p:cNvPr id="103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4.jpeg"/><Relationship Id="rId10" Type="http://schemas.openxmlformats.org/officeDocument/2006/relationships/image" Target="../media/image8.pn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slide" Target="slide5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slide" Target="slide5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slide" Target="slide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slide" Target="slide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slide" Target="slide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slide" Target="slide5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slide" Target="slide5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slide" Target="slide5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slide" Target="slide5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slide" Target="slide5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slide" Target="slide5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slide" Target="slide5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slide" Target="slide5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slide" Target="slide5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slide" Target="slide5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slide" Target="slide5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slide" Target="slide5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gif"/><Relationship Id="rId4" Type="http://schemas.openxmlformats.org/officeDocument/2006/relationships/slide" Target="slide5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gif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gif"/><Relationship Id="rId4" Type="http://schemas.openxmlformats.org/officeDocument/2006/relationships/slide" Target="slide5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gif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gif"/><Relationship Id="rId4" Type="http://schemas.openxmlformats.org/officeDocument/2006/relationships/slide" Target="slide5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gif"/><Relationship Id="rId4" Type="http://schemas.openxmlformats.org/officeDocument/2006/relationships/slide" Target="slide5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gif"/><Relationship Id="rId4" Type="http://schemas.openxmlformats.org/officeDocument/2006/relationships/slide" Target="slide5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gif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gif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gif"/><Relationship Id="rId4" Type="http://schemas.openxmlformats.org/officeDocument/2006/relationships/slide" Target="slide5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gif"/><Relationship Id="rId4" Type="http://schemas.openxmlformats.org/officeDocument/2006/relationships/slide" Target="slide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gif"/><Relationship Id="rId4" Type="http://schemas.openxmlformats.org/officeDocument/2006/relationships/slide" Target="slide5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gif"/><Relationship Id="rId4" Type="http://schemas.openxmlformats.org/officeDocument/2006/relationships/slide" Target="slide5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gif"/><Relationship Id="rId4" Type="http://schemas.openxmlformats.org/officeDocument/2006/relationships/slide" Target="slide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slide" Target="slide50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slide" Target="slide5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slide" Target="slide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09800"/>
            <a:ext cx="8534400" cy="1752600"/>
          </a:xfrm>
        </p:spPr>
        <p:txBody>
          <a:bodyPr/>
          <a:lstStyle/>
          <a:p>
            <a:pPr eaLnBrk="1" hangingPunct="1">
              <a:defRPr/>
            </a:pPr>
            <a:r>
              <a:rPr lang="tr-TR" sz="5000" b="1" dirty="0"/>
              <a:t>5.SINIFLAR DOĞRU </a:t>
            </a:r>
            <a:r>
              <a:rPr lang="tr-TR" sz="5000" b="1" dirty="0" smtClean="0"/>
              <a:t>YANLIŞ SORULARI</a:t>
            </a:r>
            <a:endParaRPr lang="en-US" sz="5000" b="1" dirty="0" smtClean="0">
              <a:solidFill>
                <a:schemeClr val="tx1"/>
              </a:solidFill>
            </a:endParaRPr>
          </a:p>
        </p:txBody>
      </p:sp>
      <p:pic>
        <p:nvPicPr>
          <p:cNvPr id="9223" name="Picture 7" descr="feti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228600"/>
            <a:ext cx="19161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12" descr="osmanlidevletininkurulusdonem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962400"/>
            <a:ext cx="1828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3" descr="prevez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962400"/>
            <a:ext cx="1828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kale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5715000"/>
            <a:ext cx="8153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AutoShape 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772400" y="6172200"/>
            <a:ext cx="1219200" cy="609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BA</a:t>
            </a:r>
            <a:r>
              <a:rPr lang="tr-TR" b="1"/>
              <a:t>Ş</a:t>
            </a:r>
            <a:r>
              <a:rPr lang="tr-TR"/>
              <a:t>LA</a:t>
            </a:r>
          </a:p>
        </p:txBody>
      </p:sp>
      <p:pic>
        <p:nvPicPr>
          <p:cNvPr id="308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85963" y="3962400"/>
            <a:ext cx="12096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0600" y="3962400"/>
            <a:ext cx="12928600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57600" y="3962400"/>
            <a:ext cx="1752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62600" y="3962400"/>
            <a:ext cx="2057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17415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Fındık,Çay,Pirinç</a:t>
            </a: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Karadeniz ikliminde yetişir.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295" name="Picture 13" descr="E:\3D MEKANLAR\ArkaPlan\19jr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2582863"/>
            <a:ext cx="288131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18439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Yıllık yağış miktarının bol olduğu ormanlık bölgelerin kırsal kesimlerinde ahşap evler yaygındır. 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3319" name="Picture 13" descr="E:\3D MEKANLAR\ArkaPlan\19si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62288" y="2641600"/>
            <a:ext cx="287813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1946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Karadeniz İkliminde Kışlar soğuk ve kar yağışlıdır.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343" name="Picture 13" descr="E:\3D MEKANLAR\ArkaPlan\17hn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68613" y="2460625"/>
            <a:ext cx="3071812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20487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İklim, bitki örtüsünü  etkiler.</a:t>
            </a:r>
          </a:p>
        </p:txBody>
      </p:sp>
      <p:pic>
        <p:nvPicPr>
          <p:cNvPr id="15367" name="Picture 13" descr="E:\3D MEKANLAR\ArkaPlan\18eo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35275" y="2420938"/>
            <a:ext cx="3105150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21511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Marmara Bölgesinde birden fazla iklim görülür.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6391" name="Picture 13" descr="E:\3D MEKANLAR\ArkaPlan\11kd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988" y="2420938"/>
            <a:ext cx="2959100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22535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Akdeniz İkliminde her mevsim yağışlıdır. Bu sebeple ormanlar boldur.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7415" name="Picture 13" descr="E:\3D MEKANLAR\ArkaPlan\14ns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988" y="2420938"/>
            <a:ext cx="2736850" cy="247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23559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Van  Gölü  ülkemizin  en  büyük  gölüdür 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8439" name="Picture 13" descr="E:\3D MEKANLAR\ArkaPlan\17gz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44813" y="2474913"/>
            <a:ext cx="3071812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2458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Zaman içinde çeşitli doğa olayları sonucu insan müdahalesi olmadan meydana gelen güzelliklere ‘doğal varlık’ denir.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9463" name="Picture 13" descr="E:\3D MEKANLAR\ArkaPlan\10ts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7213" y="2622550"/>
            <a:ext cx="2814637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25607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3733800" y="211138"/>
            <a:ext cx="51816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Okuldaki kütüphaneden yararlanmak sorumluluğumuzdur.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487" name="Picture 13" descr="E:\3D MEKANLAR\ArkaPlan\17vr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675" y="2420938"/>
            <a:ext cx="3138488" cy="235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26631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Ülkemizde çocukların haklarını güvence altına alan belgenin adı </a:t>
            </a:r>
          </a:p>
          <a:p>
            <a:pPr algn="ctr">
              <a:defRPr/>
            </a:pPr>
            <a:r>
              <a:rPr lang="tr-TR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Çocuk Hakları Sözleşmesi denir</a:t>
            </a:r>
          </a:p>
        </p:txBody>
      </p:sp>
      <p:pic>
        <p:nvPicPr>
          <p:cNvPr id="21511" name="Picture 14" descr="E:\3D MEKANLAR\ArkaPlan\13qg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7213" y="2743200"/>
            <a:ext cx="2952750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7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4105" name="Text Box 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Eski uygarlıklardan günümüze kadar kalmış kap, takı, tarım aletleri gibi eşyalara ‘tarihi nesne ’denir.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103" name="Picture 16" descr="E:\3D MEKANLAR\ArkaPlan\12sg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0613" y="2759075"/>
            <a:ext cx="2263775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27655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3733800" y="304800"/>
            <a:ext cx="51816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Kütüphanelerin çalışma salonlarından yararlanmak sorumluluklarımız arasına girer.</a:t>
            </a: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2535" name="Picture 13" descr="D:\FATİH İÖO\MUHTELİF\foto\Yeni klasör\5689909ka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38" y="2743200"/>
            <a:ext cx="3011487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28679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Sınıfta ders dinlemek her öğrencinin hakkıdır..</a:t>
            </a:r>
          </a:p>
        </p:txBody>
      </p:sp>
      <p:pic>
        <p:nvPicPr>
          <p:cNvPr id="23559" name="Picture 13" descr="D:\FATİH İÖO\MUHTELİF\foto\Yeni klasör\b1529164957_1160807910243_3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63875" y="2667000"/>
            <a:ext cx="2876550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2970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Ortak amacı olan insanların</a:t>
            </a:r>
          </a:p>
          <a:p>
            <a:pPr algn="ctr">
              <a:defRPr/>
            </a:pPr>
            <a:r>
              <a:rPr lang="tr-TR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bir araya gelmesiyle oluşan topluluğa ‘grup ’denir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4583" name="Picture 13" descr="D:\FATİH İÖO\MUHTELİF\foto\Yeni klasör\uzgun_hayv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675" y="2743200"/>
            <a:ext cx="29337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30727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Bir gruba üye olan</a:t>
            </a:r>
          </a:p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bireylerin üstlendiği rolün gereklerini yerine</a:t>
            </a:r>
          </a:p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getirmesine ‘hak’ deni.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5607" name="Picture 13" descr="D:\FATİH İÖO\MUHTELİF\foto\Yeni klasör\www_resimcity_com_komik_resimler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675" y="2428875"/>
            <a:ext cx="295275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31751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r-TR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Çocuklar istediği ağır işlerde çalışabilir.</a:t>
            </a: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6631" name="Picture 13" descr="D:\FATİH İÖO\MUHTELİF\foto\Yeni klasör\Mued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33700" y="2709863"/>
            <a:ext cx="3149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32775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Her çocuğun oyun hakkı ve yeteneklerini</a:t>
            </a:r>
          </a:p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geliştirebilme hakkı vardır.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7655" name="Picture 13" descr="D:\FATİH İÖO\MUHTELİF\foto\Yeni klasör\Gulen_fok_balig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675" y="2420938"/>
            <a:ext cx="2952750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33799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Çocuk Haklarına Dair</a:t>
            </a:r>
          </a:p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Sözleşme, 20 Kasım</a:t>
            </a:r>
          </a:p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1989 tarihinde kabul edildi.</a:t>
            </a:r>
          </a:p>
        </p:txBody>
      </p:sp>
      <p:pic>
        <p:nvPicPr>
          <p:cNvPr id="28679" name="Picture 13" descr="D:\FATİH İÖO\MUHTELİF\foto\Yeni klasör\hamster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65450" y="2344738"/>
            <a:ext cx="3154363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3482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3733800" y="230188"/>
            <a:ext cx="51816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Çocuk haklarının korunması amacıyla</a:t>
            </a:r>
          </a:p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UNICEF(Birleşmiş Milletle Çocuklara Yardım</a:t>
            </a:r>
          </a:p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Fonu) kurulmuştur..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9703" name="Picture 13" descr="D:\FATİH İÖO\MUHTELİF\foto\Yeni klasör\mnyn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6100" y="2420938"/>
            <a:ext cx="2771775" cy="288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35847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Anne, baba ve çocuklardan oluşan toplumun en temel yapısına ‘aile’ denir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27" name="Picture 13" descr="D:\FATİH İÖO\MUHTELİF\foto\Yeni klasör\bilgisayar-basinda-uyuyan-cocuk_wide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22638" y="2863850"/>
            <a:ext cx="24765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3752850" y="57150"/>
            <a:ext cx="51816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endParaRPr lang="tr-TR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Birden çok kişinin bilgi, yetenek, tecrübe ve potansiyellerinden yararlanılarak yapılan ortak</a:t>
            </a:r>
          </a:p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çalışmaya ‘Takım çalışması’ denir.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1751" name="Picture 13" descr="E:\3D MEKANLAR\ArkaPlan\67tz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2895600"/>
            <a:ext cx="29527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10247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Bireylerin bulundukları grup içinde üstlendikleri görevlere verilen ‘rol’ denir.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127" name="Picture 13" descr="E:\3D MEKANLAR\ArkaPlan\13gw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2693988"/>
            <a:ext cx="2697163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37895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İlk görev ve sorumluluklar okulda öğrenilir.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2775" name="Picture 13" descr="E:\3D MEKANLAR\ArkaPlan\78lu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2420938"/>
            <a:ext cx="2663825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38919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Bir insan sadece bir grupta yer alabilir.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3799" name="Picture 13" descr="E:\3D MEKANLAR\ArkaPlan\0084_10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5163" y="2420938"/>
            <a:ext cx="2865437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3994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Gruplar kısa süreli birlikteliklerdir</a:t>
            </a: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pic>
        <p:nvPicPr>
          <p:cNvPr id="34823" name="Picture 13" descr="E:\3D MEKANLAR\ArkaPlan\79mx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21013" y="2667000"/>
            <a:ext cx="308133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40967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Futbol takımında kalecilik bir roldür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5847" name="Picture 13" descr="E:\3D MEKANLAR\ArkaPlan\0275_10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6563" y="2909888"/>
            <a:ext cx="3179762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41991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3733800" y="782638"/>
            <a:ext cx="5181600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it-IT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it-IT" sz="2800" dirty="0"/>
              <a:t>Yaşadığı toplum içinde kendine göre özellikleri olan kişiye</a:t>
            </a:r>
            <a:r>
              <a:rPr lang="tr-TR" sz="2800" dirty="0"/>
              <a:t> ‘kurum’</a:t>
            </a:r>
            <a:r>
              <a:rPr lang="it-IT" sz="2800" dirty="0"/>
              <a:t> deni</a:t>
            </a:r>
            <a:r>
              <a:rPr lang="tr-TR" sz="2800" dirty="0"/>
              <a:t>r</a:t>
            </a: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6871" name="Picture 13" descr="E:\3D MEKANLAR\ArkaPlan\0444_10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44813" y="2590800"/>
            <a:ext cx="2995612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43015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Kanunlarla belirlenmiş gruplara  ‘kurum’ denir.</a:t>
            </a:r>
          </a:p>
        </p:txBody>
      </p:sp>
      <p:pic>
        <p:nvPicPr>
          <p:cNvPr id="37895" name="Picture 13" descr="E:\3D MEKANLAR\ArkaPlan\1229_10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988" y="3048000"/>
            <a:ext cx="286543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44039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Hiçbir kişiye, zümreye veya sınıfa ayrıcalık tanımamak halkçılık ilkesi ile ilgilidir.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8919" name="Picture 8" descr="E:\PROGRAMLAR\240x320 Hareketli Wallpapers\100997vw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988" y="2590800"/>
            <a:ext cx="2865437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4506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3143250" y="457200"/>
            <a:ext cx="57150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•Sümela Manastırı Samsundadır.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9943" name="Picture 13" descr="E:\PROGRAMLAR\240x320 Hareketli Wallpapers\000200a24mf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3048000"/>
            <a:ext cx="236220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46087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Edirne’de Mimar Sinan tarafından yapılan “ Selimiye Camisi “ bulunmaktadır.</a:t>
            </a:r>
          </a:p>
        </p:txBody>
      </p:sp>
      <p:pic>
        <p:nvPicPr>
          <p:cNvPr id="40967" name="Picture 13" descr="E:\PROGRAMLAR\240x320 Hareketli Wallpapers\000200731ql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124200"/>
            <a:ext cx="2438400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47111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tr-TR" sz="2800" dirty="0"/>
              <a:t>Bingöl ili Kapadokya Peri Bacaları ile ünlüdür</a:t>
            </a:r>
            <a:r>
              <a:rPr lang="tr-TR" sz="2400" b="1" dirty="0"/>
              <a:t>.</a:t>
            </a:r>
            <a:endParaRPr lang="en-US" sz="2400" b="1" dirty="0"/>
          </a:p>
        </p:txBody>
      </p:sp>
      <p:pic>
        <p:nvPicPr>
          <p:cNvPr id="41991" name="Picture 13" descr="E:\PROGRAMLAR\240x320 Hareketli Wallpapers\000200762wm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988" y="3124200"/>
            <a:ext cx="2640012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11271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Uzun süreli hava olaylarına ‘hava durumu’ denir.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51" name="Picture 13" descr="E:\3D MEKANLAR\ArkaPlan\13yk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6900" y="2667000"/>
            <a:ext cx="27940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48135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Cumhuriyet ; halkın kendisini yönetecek olan kişileri seçme hakkıdır.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3015" name="Picture 13" descr="E:\PROGRAMLAR\240x320 Hareketli Wallpapers\heart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7925" y="2990850"/>
            <a:ext cx="1774825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49159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Denizli ilinde Pamukkale  Travertenleri yer alır. 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4039" name="Picture 13" descr="E:\PROGRAMLAR\240x320 Hareketli Wallpapers\beee7ed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2819400"/>
            <a:ext cx="2438400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5018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Balıklı Göl Şanlıurfa’dadır.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5063" name="Picture 14" descr="E:\PROGRAMLAR\240x320 Hareketli Wallpapers\000200696lf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119438"/>
            <a:ext cx="2663825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51207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Manyas Kuş Cenneti yüzlerce çeşit kuşu barındırmaktadır.</a:t>
            </a:r>
            <a:endParaRPr lang="en-US" sz="2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6087" name="Picture 13" descr="E:\PROGRAMLAR\240x320 Hareketli Wallpapers\Laie_4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988" y="3181350"/>
            <a:ext cx="2640012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52231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Çocuk hakları sözleşmesine göre insanlar 20 yaşına kadar çocuk olarak kabul edilir.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7111" name="Picture 13" descr="E:\PROGRAMLAR\240x320 Hareketli Wallpapers\000200731ql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988" y="3119438"/>
            <a:ext cx="2640012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53255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Sokağımızı ve şehrimizi temiz tutmak  topluma karşı olan sorumluluklarımızdandır.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8135" name="Picture 13" descr="E:\PROGRAMLAR\240x320 Hareketli Wallpapers\888ke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988" y="3176588"/>
            <a:ext cx="2640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54279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Topkapı </a:t>
            </a:r>
            <a:r>
              <a:rPr lang="tr-TR" sz="28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Sarayı,tarihi</a:t>
            </a: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nesnedir.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9159" name="Picture 13" descr="E:\PROGRAMLAR\240x320 Hareketli Wallpapers\893al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3176588"/>
            <a:ext cx="2587625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5530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50182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2800"/>
              <a:t>Halı,tarihi nesnelere örnek olarak  verilebilir.</a:t>
            </a:r>
            <a:endParaRPr lang="en-US" sz="2800"/>
          </a:p>
        </p:txBody>
      </p:sp>
      <p:pic>
        <p:nvPicPr>
          <p:cNvPr id="50183" name="Picture 13" descr="E:\PROGRAMLAR\240x320 Hareketli Wallpapers\323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109913"/>
            <a:ext cx="2663825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56327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Bir grupta rol alabilmemiz için öncelikle o gruba üye	 olmalıyız.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1207" name="Picture 14" descr="E:\PROGRAMLAR\240x320 Hareketli Wallpapers\293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3143250"/>
            <a:ext cx="2438400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59399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Manavgat Şelalesi doğal varlıktır.</a:t>
            </a: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2231" name="Picture 13" descr="E:\PROGRAMLAR\240x320 Hareketli Wallpapers\293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988" y="2819400"/>
            <a:ext cx="2640012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12295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Ülkemizde başlıca üç iklim tipi görülmektedir.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175" name="Picture 13" descr="E:\3D MEKANLAR\ArkaPlan\14sc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988" y="2590800"/>
            <a:ext cx="2855912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1916113"/>
            <a:ext cx="8424863" cy="370998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tr-TR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tr-TR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tr-TR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ÜZGÜNÜM,</a:t>
            </a:r>
            <a:br>
              <a:rPr lang="tr-TR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tr-TR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YANLIŞ CEVAP VERDİNİZ.</a:t>
            </a:r>
            <a:br>
              <a:rPr lang="tr-TR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tr-TR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YARIŞMA SONA ERMİŞTİR.</a:t>
            </a:r>
            <a:br>
              <a:rPr lang="tr-TR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tr-TR" sz="4400" b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en-US" sz="4400" b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609600"/>
            <a:ext cx="8424863" cy="3709988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tr-TR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tr-TR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tr-TR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TEBRİK EDERİZ.</a:t>
            </a:r>
            <a:br>
              <a:rPr lang="tr-TR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tr-T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4275" name="Picture 5" descr="gezelimgorel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4572000"/>
            <a:ext cx="26193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6" descr="parmak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3581400"/>
            <a:ext cx="11906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13319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Karasal İklimde Yazlar sıcak ve kurak, kışlar ılık ve yağışlı geçer.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199" name="Picture 13" descr="E:\3D MEKANLAR\ArkaPlan\16nr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84525" y="2424113"/>
            <a:ext cx="2735263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1434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3733800" y="46038"/>
            <a:ext cx="5181600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>
              <a:defRPr/>
            </a:pPr>
            <a:endParaRPr lang="tr-T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tr-T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tr-TR" sz="2800" dirty="0"/>
              <a:t>Akdeniz İklimi </a:t>
            </a:r>
          </a:p>
          <a:p>
            <a:pPr>
              <a:defRPr/>
            </a:pPr>
            <a:r>
              <a:rPr lang="tr-TR" sz="2800" dirty="0"/>
              <a:t>Ege, Marmara Denizi ve Akdeniz kıyılarında görülür. </a:t>
            </a:r>
          </a:p>
          <a:p>
            <a:pPr>
              <a:defRPr/>
            </a:pPr>
            <a:r>
              <a:rPr lang="tr-TR" sz="2800" dirty="0"/>
              <a:t>	</a:t>
            </a:r>
          </a:p>
          <a:p>
            <a:pPr algn="ctr">
              <a:defRPr/>
            </a:pPr>
            <a:endParaRPr 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9223" name="Picture 13" descr="E:\3D MEKANLAR\ArkaPlan\20hj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2473325"/>
            <a:ext cx="2544763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15367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3733800" y="8382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Karadeniz ikliminde genellikle maki bitki örtüsü görülür.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47" name="Picture 13" descr="E:\3D MEKANLAR\ArkaPlan\16ss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4988" y="2420938"/>
            <a:ext cx="2836862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792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5" descr="mesa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420938"/>
            <a:ext cx="8651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4365625"/>
            <a:ext cx="1223962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DOĞRU</a:t>
            </a:r>
          </a:p>
        </p:txBody>
      </p:sp>
      <p:sp>
        <p:nvSpPr>
          <p:cNvPr id="16391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940425" y="4365625"/>
            <a:ext cx="1223963" cy="36671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YANLIŞ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3733800" y="762000"/>
            <a:ext cx="518160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Karadeniz İkliminde</a:t>
            </a:r>
          </a:p>
          <a:p>
            <a:pPr algn="ctr">
              <a:defRPr/>
            </a:pP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Her mevsim yağışlı ve ılıman geçer.</a:t>
            </a:r>
          </a:p>
        </p:txBody>
      </p:sp>
      <p:pic>
        <p:nvPicPr>
          <p:cNvPr id="11271" name="Picture 13" descr="E:\3D MEKANLAR\ArkaPlan\18mp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4513" y="2743200"/>
            <a:ext cx="2855912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yalı Kalemler">
  <a:themeElements>
    <a:clrScheme name="Boyalı Kalemler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Boyalı Kalemler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oyalı Kalemler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529</TotalTime>
  <Words>531</Words>
  <Application>Microsoft Office PowerPoint</Application>
  <PresentationFormat>Ekran Gösterisi (4:3)</PresentationFormat>
  <Paragraphs>166</Paragraphs>
  <Slides>51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51</vt:i4>
      </vt:variant>
    </vt:vector>
  </HeadingPairs>
  <TitlesOfParts>
    <vt:vector size="52" baseType="lpstr">
      <vt:lpstr>Boyalı Kalemler</vt:lpstr>
      <vt:lpstr>5.SINIFLAR DOĞRU YANLIŞ SORULARI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Printed>1601-01-01T00:00:00Z</cp:lastPrinted>
  <dcterms:created xsi:type="dcterms:W3CDTF">1601-01-01T00:00:00Z</dcterms:created>
  <dcterms:modified xsi:type="dcterms:W3CDTF">2016-02-13T11:07:36Z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