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F6B01-EE87-4051-A137-A2245E500243}" type="datetimeFigureOut">
              <a:rPr lang="tr-TR" smtClean="0"/>
              <a:t>28.05.2016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C99FE-0AA8-44B2-9FF5-A398106B45B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99FE-0AA8-44B2-9FF5-A398106B45B9}" type="slidenum">
              <a:rPr lang="tr-TR" smtClean="0"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yseg\Desktop\Dinim%20-slam%20-lahisi%20(Alt%20Yaz-l-)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Hazırlayan:</a:t>
            </a:r>
            <a:r>
              <a:rPr lang="tr-TR" dirty="0" smtClean="0">
                <a:solidFill>
                  <a:schemeClr val="bg1"/>
                </a:solidFill>
              </a:rPr>
              <a:t>Yusuf Hikmet </a:t>
            </a:r>
            <a:r>
              <a:rPr lang="tr-TR" dirty="0" err="1" smtClean="0">
                <a:solidFill>
                  <a:schemeClr val="bg1"/>
                </a:solidFill>
              </a:rPr>
              <a:t>Edige</a:t>
            </a:r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28088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Dinim -slam -lahisi (Alt Yaz-l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sp>
        <p:nvSpPr>
          <p:cNvPr id="5" name="4 Yukarı Bükülmüş Şerit"/>
          <p:cNvSpPr/>
          <p:nvPr/>
        </p:nvSpPr>
        <p:spPr>
          <a:xfrm>
            <a:off x="899592" y="476672"/>
            <a:ext cx="7560840" cy="2808312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</a:t>
            </a:r>
            <a:r>
              <a:rPr lang="tr-TR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İmanın Şartları</a:t>
            </a:r>
            <a:endParaRPr lang="tr-TR" sz="3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İmanın birinci şartı,</a:t>
            </a:r>
            <a:r>
              <a:rPr lang="tr-TR" b="1" dirty="0" smtClean="0"/>
              <a:t> Allah’a </a:t>
            </a:r>
            <a:r>
              <a:rPr lang="tr-TR" dirty="0" smtClean="0"/>
              <a:t>imandır. Amentü’deki, </a:t>
            </a:r>
            <a:r>
              <a:rPr lang="tr-TR" b="1" dirty="0" smtClean="0"/>
              <a:t>(billahi) </a:t>
            </a:r>
            <a:r>
              <a:rPr lang="tr-TR" dirty="0" smtClean="0"/>
              <a:t>ifadesi, </a:t>
            </a:r>
            <a:r>
              <a:rPr lang="tr-TR" dirty="0" err="1" smtClean="0"/>
              <a:t>Allahü</a:t>
            </a:r>
            <a:r>
              <a:rPr lang="tr-TR" dirty="0" smtClean="0"/>
              <a:t> </a:t>
            </a:r>
            <a:r>
              <a:rPr lang="tr-TR" dirty="0" err="1" smtClean="0"/>
              <a:t>teâlânın</a:t>
            </a:r>
            <a:r>
              <a:rPr lang="tr-TR" dirty="0" smtClean="0"/>
              <a:t> varlığına, birliğine inanmayı, iman etmeyi bildirmektedir. 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Allah’a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6516216" y="476672"/>
            <a:ext cx="1872208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1043608" y="476672"/>
            <a:ext cx="2088232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Allah’a, O’nun Resulü Hz. Muhammed’e ve ona gönderilenlere inananlar iman şartlarından olan meleklere de inanmakla yükümlüdürler. Melekler, nurlu, latif ve gözle görülmeyen cisimlerdir. </a:t>
            </a:r>
            <a:r>
              <a:rPr lang="tr-TR" dirty="0" err="1" smtClean="0"/>
              <a:t>Allahu</a:t>
            </a:r>
            <a:r>
              <a:rPr lang="tr-TR" dirty="0" smtClean="0"/>
              <a:t> </a:t>
            </a:r>
            <a:r>
              <a:rPr lang="tr-TR" dirty="0" err="1" smtClean="0"/>
              <a:t>Taala</a:t>
            </a:r>
            <a:r>
              <a:rPr lang="tr-TR" dirty="0" smtClean="0"/>
              <a:t>, melekleri, kendisine ibadet etmek, verdiği görevleri noksansız yapmakla vazifelendirmiştir.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Meleklere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1187624" y="332656"/>
            <a:ext cx="1656184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6876256" y="476672"/>
            <a:ext cx="1728192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İmanın üçüncü şartı,</a:t>
            </a:r>
            <a:r>
              <a:rPr lang="tr-TR" b="1" dirty="0" smtClean="0"/>
              <a:t> </a:t>
            </a:r>
            <a:r>
              <a:rPr lang="tr-TR" dirty="0" smtClean="0"/>
              <a:t>kitaplara imandır. Amentü’deki, </a:t>
            </a:r>
            <a:r>
              <a:rPr lang="tr-TR" b="1" dirty="0" smtClean="0"/>
              <a:t>(Ve </a:t>
            </a:r>
            <a:r>
              <a:rPr lang="tr-TR" b="1" dirty="0" err="1" smtClean="0"/>
              <a:t>kütübihi</a:t>
            </a:r>
            <a:r>
              <a:rPr lang="tr-TR" b="1" dirty="0" smtClean="0"/>
              <a:t>)</a:t>
            </a:r>
            <a:r>
              <a:rPr lang="tr-TR" dirty="0" smtClean="0"/>
              <a:t>ifadesi, </a:t>
            </a:r>
            <a:r>
              <a:rPr lang="tr-TR" dirty="0" err="1" smtClean="0"/>
              <a:t>Allahü</a:t>
            </a:r>
            <a:r>
              <a:rPr lang="tr-TR" dirty="0" smtClean="0"/>
              <a:t> </a:t>
            </a:r>
            <a:r>
              <a:rPr lang="tr-TR" dirty="0" err="1" smtClean="0"/>
              <a:t>teâlânın</a:t>
            </a:r>
            <a:r>
              <a:rPr lang="tr-TR" dirty="0" smtClean="0"/>
              <a:t> kitaplarına inanmayı, iman etmeyi bildirmektedir. </a:t>
            </a:r>
            <a:r>
              <a:rPr lang="tr-TR" dirty="0" err="1" smtClean="0"/>
              <a:t>Allahü</a:t>
            </a:r>
            <a:r>
              <a:rPr lang="tr-TR" dirty="0" smtClean="0"/>
              <a:t> </a:t>
            </a:r>
            <a:r>
              <a:rPr lang="tr-TR" dirty="0" err="1" smtClean="0"/>
              <a:t>teâlânın</a:t>
            </a:r>
            <a:r>
              <a:rPr lang="tr-TR" dirty="0" smtClean="0"/>
              <a:t> gönderdiği kitaplar çoktur. Din kitaplarımızda bildirilen ise, 104 kitaptır. Bunlardan 100’ü küçük kitaptır. Bu küçük kitaplara </a:t>
            </a:r>
            <a:r>
              <a:rPr lang="tr-TR" b="1" dirty="0" err="1" smtClean="0"/>
              <a:t>suhuf</a:t>
            </a:r>
            <a:r>
              <a:rPr lang="tr-TR" b="1" dirty="0" smtClean="0"/>
              <a:t> </a:t>
            </a:r>
            <a:r>
              <a:rPr lang="tr-TR" dirty="0" smtClean="0"/>
              <a:t>denir. </a:t>
            </a:r>
            <a:br>
              <a:rPr lang="tr-TR" dirty="0" smtClean="0"/>
            </a:br>
            <a:endParaRPr lang="tr-TR" dirty="0" smtClean="0"/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Kitaplara İman</a:t>
            </a:r>
            <a:endParaRPr lang="tr-TR" dirty="0"/>
          </a:p>
        </p:txBody>
      </p:sp>
      <p:sp>
        <p:nvSpPr>
          <p:cNvPr id="5" name="4 Aşağı Ok"/>
          <p:cNvSpPr/>
          <p:nvPr/>
        </p:nvSpPr>
        <p:spPr>
          <a:xfrm>
            <a:off x="971600" y="620688"/>
            <a:ext cx="1728192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şağı Ok"/>
          <p:cNvSpPr/>
          <p:nvPr/>
        </p:nvSpPr>
        <p:spPr>
          <a:xfrm>
            <a:off x="7020272" y="404664"/>
            <a:ext cx="1728192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Allah Teâlâ'nın, emirlerini ve yasaklarını kullarına bildirmek üzere elçi seçtiği büyük insanlara Peygamber denir.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Peygamberlere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1115616" y="404664"/>
            <a:ext cx="1080120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7236296" y="620688"/>
            <a:ext cx="1224136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İmanın beşinci şartı, </a:t>
            </a:r>
            <a:r>
              <a:rPr lang="tr-TR" dirty="0" err="1" smtClean="0"/>
              <a:t>Ahiret</a:t>
            </a:r>
            <a:r>
              <a:rPr lang="tr-TR" dirty="0" smtClean="0"/>
              <a:t> gününe imandır. Amentü’deki </a:t>
            </a:r>
            <a:r>
              <a:rPr lang="tr-TR" b="1" dirty="0" smtClean="0"/>
              <a:t>"</a:t>
            </a:r>
            <a:r>
              <a:rPr lang="tr-TR" b="1" dirty="0" err="1" smtClean="0"/>
              <a:t>Vel</a:t>
            </a:r>
            <a:r>
              <a:rPr lang="tr-TR" b="1" dirty="0" smtClean="0"/>
              <a:t> </a:t>
            </a:r>
            <a:r>
              <a:rPr lang="tr-TR" b="1" dirty="0" err="1" smtClean="0"/>
              <a:t>yevmil</a:t>
            </a:r>
            <a:r>
              <a:rPr lang="tr-TR" b="1" dirty="0" smtClean="0"/>
              <a:t> ahiri...</a:t>
            </a:r>
            <a:r>
              <a:rPr lang="tr-TR" b="1" dirty="0" err="1" smtClean="0"/>
              <a:t>vel</a:t>
            </a:r>
            <a:r>
              <a:rPr lang="tr-TR" b="1" dirty="0" smtClean="0"/>
              <a:t>-</a:t>
            </a:r>
            <a:r>
              <a:rPr lang="tr-TR" b="1" dirty="0" err="1" smtClean="0"/>
              <a:t>ba’sü</a:t>
            </a:r>
            <a:r>
              <a:rPr lang="tr-TR" b="1" dirty="0" smtClean="0"/>
              <a:t> </a:t>
            </a:r>
            <a:r>
              <a:rPr lang="tr-TR" b="1" dirty="0" err="1" smtClean="0"/>
              <a:t>badelmevti</a:t>
            </a:r>
            <a:r>
              <a:rPr lang="tr-TR" b="1" dirty="0" smtClean="0"/>
              <a:t> </a:t>
            </a:r>
            <a:r>
              <a:rPr lang="tr-TR" b="1" dirty="0" err="1" smtClean="0"/>
              <a:t>hakkun</a:t>
            </a:r>
            <a:r>
              <a:rPr lang="tr-TR" b="1" dirty="0" smtClean="0"/>
              <a:t>" </a:t>
            </a:r>
            <a:r>
              <a:rPr lang="tr-TR" dirty="0" smtClean="0"/>
              <a:t>ifadesi, </a:t>
            </a:r>
            <a:r>
              <a:rPr lang="tr-TR" dirty="0" err="1" smtClean="0"/>
              <a:t>ahirete</a:t>
            </a:r>
            <a:r>
              <a:rPr lang="tr-TR" dirty="0" smtClean="0"/>
              <a:t>, öldükten sonra dirilmeye iman etmeyi bildirmektedir.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Ahiret</a:t>
            </a:r>
            <a:r>
              <a:rPr lang="tr-TR" dirty="0" smtClean="0"/>
              <a:t> Gününe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7308304" y="548680"/>
            <a:ext cx="1296144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899592" y="404664"/>
            <a:ext cx="1440160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İmanın altıncı şartı,</a:t>
            </a:r>
            <a:r>
              <a:rPr lang="tr-TR" b="1" dirty="0" smtClean="0"/>
              <a:t> kadere, hayır ve şerrin </a:t>
            </a:r>
            <a:r>
              <a:rPr lang="tr-TR" b="1" dirty="0" err="1" smtClean="0"/>
              <a:t>Allahü</a:t>
            </a:r>
            <a:r>
              <a:rPr lang="tr-TR" b="1" dirty="0" smtClean="0"/>
              <a:t> </a:t>
            </a:r>
            <a:r>
              <a:rPr lang="tr-TR" b="1" dirty="0" err="1" smtClean="0"/>
              <a:t>teâlâdan</a:t>
            </a:r>
            <a:r>
              <a:rPr lang="tr-TR" b="1" dirty="0" smtClean="0"/>
              <a:t> olduğuna imandır. </a:t>
            </a:r>
            <a:r>
              <a:rPr lang="tr-TR" dirty="0" smtClean="0"/>
              <a:t>Amentü’deki, </a:t>
            </a:r>
            <a:r>
              <a:rPr lang="tr-TR" b="1" dirty="0" smtClean="0"/>
              <a:t>(Ve bil kaderi </a:t>
            </a:r>
            <a:r>
              <a:rPr lang="tr-TR" b="1" dirty="0" err="1" smtClean="0"/>
              <a:t>hayrihi</a:t>
            </a:r>
            <a:r>
              <a:rPr lang="tr-TR" b="1" dirty="0" smtClean="0"/>
              <a:t> ve </a:t>
            </a:r>
            <a:r>
              <a:rPr lang="tr-TR" b="1" dirty="0" err="1" smtClean="0"/>
              <a:t>şerrihi</a:t>
            </a:r>
            <a:r>
              <a:rPr lang="tr-TR" b="1" dirty="0" smtClean="0"/>
              <a:t> </a:t>
            </a:r>
            <a:r>
              <a:rPr lang="tr-TR" b="1" dirty="0" err="1" smtClean="0"/>
              <a:t>minallahi</a:t>
            </a:r>
            <a:r>
              <a:rPr lang="tr-TR" b="1" dirty="0" smtClean="0"/>
              <a:t> </a:t>
            </a:r>
            <a:r>
              <a:rPr lang="tr-TR" b="1" dirty="0" err="1" smtClean="0"/>
              <a:t>teâlâ</a:t>
            </a:r>
            <a:r>
              <a:rPr lang="tr-TR" b="1" dirty="0" smtClean="0"/>
              <a:t>) </a:t>
            </a:r>
            <a:r>
              <a:rPr lang="tr-TR" dirty="0" smtClean="0"/>
              <a:t>ifadesi, kaderin, hayır ve şerlerin hepsinin </a:t>
            </a:r>
            <a:r>
              <a:rPr lang="tr-TR" dirty="0" err="1" smtClean="0"/>
              <a:t>Allahü</a:t>
            </a:r>
            <a:r>
              <a:rPr lang="tr-TR" dirty="0" smtClean="0"/>
              <a:t> </a:t>
            </a:r>
            <a:r>
              <a:rPr lang="tr-TR" dirty="0" err="1" smtClean="0"/>
              <a:t>teâlâdan</a:t>
            </a:r>
            <a:r>
              <a:rPr lang="tr-TR" dirty="0" smtClean="0"/>
              <a:t> olduğuna iman etmeyi bildirmektedir.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Kadere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6876256" y="548680"/>
            <a:ext cx="1656184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1115616" y="548680"/>
            <a:ext cx="1440160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</TotalTime>
  <Words>102</Words>
  <PresentationFormat>Ekran Gösterisi (4:3)</PresentationFormat>
  <Paragraphs>16</Paragraphs>
  <Slides>7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Kağıt</vt:lpstr>
      <vt:lpstr>Slayt 1</vt:lpstr>
      <vt:lpstr>Allah’a İman</vt:lpstr>
      <vt:lpstr>Meleklere İman</vt:lpstr>
      <vt:lpstr>Kitaplara İman</vt:lpstr>
      <vt:lpstr>Peygamberlere İman</vt:lpstr>
      <vt:lpstr>Ahiret Gününe İman</vt:lpstr>
      <vt:lpstr>Kadere İman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2016-06-01T08:56:16Z</dcterms:created>
  <dcterms:modified xsi:type="dcterms:W3CDTF">2016-05-28T15:30:41Z</dcterms:modified>
  <cp:category>www.sorubak.com</cp:category>
</cp:coreProperties>
</file>